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  <p:sldMasterId id="2147483695" r:id="rId4"/>
    <p:sldMasterId id="2147483684" r:id="rId5"/>
  </p:sldMasterIdLst>
  <p:notesMasterIdLst>
    <p:notesMasterId r:id="rId53"/>
  </p:notesMasterIdLst>
  <p:handoutMasterIdLst>
    <p:handoutMasterId r:id="rId54"/>
  </p:handoutMasterIdLst>
  <p:sldIdLst>
    <p:sldId id="259" r:id="rId6"/>
    <p:sldId id="261" r:id="rId7"/>
    <p:sldId id="267" r:id="rId8"/>
    <p:sldId id="269" r:id="rId9"/>
    <p:sldId id="270" r:id="rId10"/>
    <p:sldId id="271" r:id="rId11"/>
    <p:sldId id="277" r:id="rId12"/>
    <p:sldId id="279" r:id="rId13"/>
    <p:sldId id="280" r:id="rId14"/>
    <p:sldId id="272" r:id="rId15"/>
    <p:sldId id="273" r:id="rId16"/>
    <p:sldId id="274" r:id="rId17"/>
    <p:sldId id="275" r:id="rId18"/>
    <p:sldId id="276" r:id="rId19"/>
    <p:sldId id="278" r:id="rId20"/>
    <p:sldId id="281" r:id="rId21"/>
    <p:sldId id="282" r:id="rId22"/>
    <p:sldId id="283" r:id="rId23"/>
    <p:sldId id="284" r:id="rId24"/>
    <p:sldId id="285" r:id="rId25"/>
    <p:sldId id="292" r:id="rId26"/>
    <p:sldId id="293" r:id="rId27"/>
    <p:sldId id="294" r:id="rId28"/>
    <p:sldId id="295" r:id="rId29"/>
    <p:sldId id="296" r:id="rId30"/>
    <p:sldId id="297" r:id="rId31"/>
    <p:sldId id="286" r:id="rId32"/>
    <p:sldId id="298" r:id="rId33"/>
    <p:sldId id="299" r:id="rId34"/>
    <p:sldId id="300" r:id="rId35"/>
    <p:sldId id="305" r:id="rId36"/>
    <p:sldId id="306" r:id="rId37"/>
    <p:sldId id="301" r:id="rId38"/>
    <p:sldId id="302" r:id="rId39"/>
    <p:sldId id="303" r:id="rId40"/>
    <p:sldId id="307" r:id="rId41"/>
    <p:sldId id="308" r:id="rId42"/>
    <p:sldId id="304" r:id="rId43"/>
    <p:sldId id="309" r:id="rId44"/>
    <p:sldId id="310" r:id="rId45"/>
    <p:sldId id="268" r:id="rId46"/>
    <p:sldId id="260" r:id="rId47"/>
    <p:sldId id="263" r:id="rId48"/>
    <p:sldId id="266" r:id="rId49"/>
    <p:sldId id="262" r:id="rId50"/>
    <p:sldId id="264" r:id="rId51"/>
    <p:sldId id="26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56AFCF-9D5C-428B-B8BE-BB2047CFE69E}" v="53" dt="2022-06-21T11:02:46.2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41" autoAdjust="0"/>
  </p:normalViewPr>
  <p:slideViewPr>
    <p:cSldViewPr snapToGrid="0">
      <p:cViewPr varScale="1">
        <p:scale>
          <a:sx n="98" d="100"/>
          <a:sy n="98" d="100"/>
        </p:scale>
        <p:origin x="4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3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Hähnel" userId="e512dcb6-ddea-4b73-a79b-7abc1dbe66cd" providerId="ADAL" clId="{3553A22D-2D14-4A9A-BB5B-746C503FB1A2}"/>
    <pc:docChg chg="undo custSel addSld delSld modSld sldOrd">
      <pc:chgData name="Andreas Hähnel" userId="e512dcb6-ddea-4b73-a79b-7abc1dbe66cd" providerId="ADAL" clId="{3553A22D-2D14-4A9A-BB5B-746C503FB1A2}" dt="2022-06-17T10:38:42.852" v="5336" actId="20577"/>
      <pc:docMkLst>
        <pc:docMk/>
      </pc:docMkLst>
      <pc:sldChg chg="mod modShow">
        <pc:chgData name="Andreas Hähnel" userId="e512dcb6-ddea-4b73-a79b-7abc1dbe66cd" providerId="ADAL" clId="{3553A22D-2D14-4A9A-BB5B-746C503FB1A2}" dt="2022-06-14T12:36:09.481" v="5149" actId="729"/>
        <pc:sldMkLst>
          <pc:docMk/>
          <pc:sldMk cId="1101361508" sldId="260"/>
        </pc:sldMkLst>
      </pc:sldChg>
      <pc:sldChg chg="mod modShow">
        <pc:chgData name="Andreas Hähnel" userId="e512dcb6-ddea-4b73-a79b-7abc1dbe66cd" providerId="ADAL" clId="{3553A22D-2D14-4A9A-BB5B-746C503FB1A2}" dt="2022-06-14T12:36:09.481" v="5149" actId="729"/>
        <pc:sldMkLst>
          <pc:docMk/>
          <pc:sldMk cId="2416780850" sldId="262"/>
        </pc:sldMkLst>
      </pc:sldChg>
      <pc:sldChg chg="mod modShow">
        <pc:chgData name="Andreas Hähnel" userId="e512dcb6-ddea-4b73-a79b-7abc1dbe66cd" providerId="ADAL" clId="{3553A22D-2D14-4A9A-BB5B-746C503FB1A2}" dt="2022-06-14T12:36:09.481" v="5149" actId="729"/>
        <pc:sldMkLst>
          <pc:docMk/>
          <pc:sldMk cId="3422363708" sldId="263"/>
        </pc:sldMkLst>
      </pc:sldChg>
      <pc:sldChg chg="mod modShow">
        <pc:chgData name="Andreas Hähnel" userId="e512dcb6-ddea-4b73-a79b-7abc1dbe66cd" providerId="ADAL" clId="{3553A22D-2D14-4A9A-BB5B-746C503FB1A2}" dt="2022-06-14T12:36:09.481" v="5149" actId="729"/>
        <pc:sldMkLst>
          <pc:docMk/>
          <pc:sldMk cId="3317259441" sldId="264"/>
        </pc:sldMkLst>
      </pc:sldChg>
      <pc:sldChg chg="mod modShow">
        <pc:chgData name="Andreas Hähnel" userId="e512dcb6-ddea-4b73-a79b-7abc1dbe66cd" providerId="ADAL" clId="{3553A22D-2D14-4A9A-BB5B-746C503FB1A2}" dt="2022-06-14T12:36:09.481" v="5149" actId="729"/>
        <pc:sldMkLst>
          <pc:docMk/>
          <pc:sldMk cId="3434842826" sldId="265"/>
        </pc:sldMkLst>
      </pc:sldChg>
      <pc:sldChg chg="mod modShow">
        <pc:chgData name="Andreas Hähnel" userId="e512dcb6-ddea-4b73-a79b-7abc1dbe66cd" providerId="ADAL" clId="{3553A22D-2D14-4A9A-BB5B-746C503FB1A2}" dt="2022-06-14T12:36:09.481" v="5149" actId="729"/>
        <pc:sldMkLst>
          <pc:docMk/>
          <pc:sldMk cId="2961006699" sldId="266"/>
        </pc:sldMkLst>
      </pc:sldChg>
      <pc:sldChg chg="addSp delSp modSp mod">
        <pc:chgData name="Andreas Hähnel" userId="e512dcb6-ddea-4b73-a79b-7abc1dbe66cd" providerId="ADAL" clId="{3553A22D-2D14-4A9A-BB5B-746C503FB1A2}" dt="2022-06-14T09:59:16.193" v="5148" actId="1038"/>
        <pc:sldMkLst>
          <pc:docMk/>
          <pc:sldMk cId="751095604" sldId="267"/>
        </pc:sldMkLst>
        <pc:spChg chg="add del mod">
          <ac:chgData name="Andreas Hähnel" userId="e512dcb6-ddea-4b73-a79b-7abc1dbe66cd" providerId="ADAL" clId="{3553A22D-2D14-4A9A-BB5B-746C503FB1A2}" dt="2022-06-14T09:52:26.430" v="4956" actId="478"/>
          <ac:spMkLst>
            <pc:docMk/>
            <pc:sldMk cId="751095604" sldId="267"/>
            <ac:spMk id="4" creationId="{DA7D22B4-5FAC-0447-DFC1-FDF9479DCD5B}"/>
          </ac:spMkLst>
        </pc:spChg>
        <pc:spChg chg="mod">
          <ac:chgData name="Andreas Hähnel" userId="e512dcb6-ddea-4b73-a79b-7abc1dbe66cd" providerId="ADAL" clId="{3553A22D-2D14-4A9A-BB5B-746C503FB1A2}" dt="2022-06-14T09:49:58.566" v="4949"/>
          <ac:spMkLst>
            <pc:docMk/>
            <pc:sldMk cId="751095604" sldId="267"/>
            <ac:spMk id="5" creationId="{93312970-1382-905E-DF3A-5D367E6E7736}"/>
          </ac:spMkLst>
        </pc:spChg>
        <pc:spChg chg="add del mod">
          <ac:chgData name="Andreas Hähnel" userId="e512dcb6-ddea-4b73-a79b-7abc1dbe66cd" providerId="ADAL" clId="{3553A22D-2D14-4A9A-BB5B-746C503FB1A2}" dt="2022-06-14T09:53:22.395" v="4966" actId="478"/>
          <ac:spMkLst>
            <pc:docMk/>
            <pc:sldMk cId="751095604" sldId="267"/>
            <ac:spMk id="11" creationId="{F5BD66B1-BD9A-4241-3645-C2D1F9CC3CA9}"/>
          </ac:spMkLst>
        </pc:spChg>
        <pc:spChg chg="add mod">
          <ac:chgData name="Andreas Hähnel" userId="e512dcb6-ddea-4b73-a79b-7abc1dbe66cd" providerId="ADAL" clId="{3553A22D-2D14-4A9A-BB5B-746C503FB1A2}" dt="2022-06-14T09:59:16.193" v="5148" actId="1038"/>
          <ac:spMkLst>
            <pc:docMk/>
            <pc:sldMk cId="751095604" sldId="267"/>
            <ac:spMk id="14" creationId="{F7EB7733-7930-3CB9-3401-68AC262DC8BF}"/>
          </ac:spMkLst>
        </pc:spChg>
        <pc:spChg chg="add mod">
          <ac:chgData name="Andreas Hähnel" userId="e512dcb6-ddea-4b73-a79b-7abc1dbe66cd" providerId="ADAL" clId="{3553A22D-2D14-4A9A-BB5B-746C503FB1A2}" dt="2022-06-14T09:59:16.193" v="5148" actId="1038"/>
          <ac:spMkLst>
            <pc:docMk/>
            <pc:sldMk cId="751095604" sldId="267"/>
            <ac:spMk id="15" creationId="{4437DE17-6632-5F12-4BA2-764DCE917A4E}"/>
          </ac:spMkLst>
        </pc:spChg>
        <pc:spChg chg="add mod">
          <ac:chgData name="Andreas Hähnel" userId="e512dcb6-ddea-4b73-a79b-7abc1dbe66cd" providerId="ADAL" clId="{3553A22D-2D14-4A9A-BB5B-746C503FB1A2}" dt="2022-06-14T09:59:16.193" v="5148" actId="1038"/>
          <ac:spMkLst>
            <pc:docMk/>
            <pc:sldMk cId="751095604" sldId="267"/>
            <ac:spMk id="16" creationId="{0131855E-F6E0-2C5A-ADB2-C71C118A07B9}"/>
          </ac:spMkLst>
        </pc:spChg>
        <pc:spChg chg="add mod">
          <ac:chgData name="Andreas Hähnel" userId="e512dcb6-ddea-4b73-a79b-7abc1dbe66cd" providerId="ADAL" clId="{3553A22D-2D14-4A9A-BB5B-746C503FB1A2}" dt="2022-06-14T09:59:16.193" v="5148" actId="1038"/>
          <ac:spMkLst>
            <pc:docMk/>
            <pc:sldMk cId="751095604" sldId="267"/>
            <ac:spMk id="17" creationId="{9F0333F0-EC48-3A47-61B6-6D35F9ADDDB8}"/>
          </ac:spMkLst>
        </pc:spChg>
        <pc:picChg chg="add mod">
          <ac:chgData name="Andreas Hähnel" userId="e512dcb6-ddea-4b73-a79b-7abc1dbe66cd" providerId="ADAL" clId="{3553A22D-2D14-4A9A-BB5B-746C503FB1A2}" dt="2022-06-14T09:59:16.193" v="5148" actId="1038"/>
          <ac:picMkLst>
            <pc:docMk/>
            <pc:sldMk cId="751095604" sldId="267"/>
            <ac:picMk id="3" creationId="{54DCFE64-2CFA-0DB5-4625-12DBD8D53A01}"/>
          </ac:picMkLst>
        </pc:picChg>
        <pc:picChg chg="add mod">
          <ac:chgData name="Andreas Hähnel" userId="e512dcb6-ddea-4b73-a79b-7abc1dbe66cd" providerId="ADAL" clId="{3553A22D-2D14-4A9A-BB5B-746C503FB1A2}" dt="2022-06-14T09:59:16.193" v="5148" actId="1038"/>
          <ac:picMkLst>
            <pc:docMk/>
            <pc:sldMk cId="751095604" sldId="267"/>
            <ac:picMk id="9" creationId="{4787ABD0-9AD3-CD42-CE8F-08DF5993FD8D}"/>
          </ac:picMkLst>
        </pc:picChg>
        <pc:picChg chg="add mod">
          <ac:chgData name="Andreas Hähnel" userId="e512dcb6-ddea-4b73-a79b-7abc1dbe66cd" providerId="ADAL" clId="{3553A22D-2D14-4A9A-BB5B-746C503FB1A2}" dt="2022-06-14T09:59:16.193" v="5148" actId="1038"/>
          <ac:picMkLst>
            <pc:docMk/>
            <pc:sldMk cId="751095604" sldId="267"/>
            <ac:picMk id="10" creationId="{0CC77365-1FAA-59B5-FD71-E0D9897DF309}"/>
          </ac:picMkLst>
        </pc:picChg>
        <pc:picChg chg="add mod">
          <ac:chgData name="Andreas Hähnel" userId="e512dcb6-ddea-4b73-a79b-7abc1dbe66cd" providerId="ADAL" clId="{3553A22D-2D14-4A9A-BB5B-746C503FB1A2}" dt="2022-06-14T09:59:16.193" v="5148" actId="1038"/>
          <ac:picMkLst>
            <pc:docMk/>
            <pc:sldMk cId="751095604" sldId="267"/>
            <ac:picMk id="1026" creationId="{163A74EB-EFC9-F128-754E-DDB400E4B3F5}"/>
          </ac:picMkLst>
        </pc:picChg>
      </pc:sldChg>
      <pc:sldChg chg="ord">
        <pc:chgData name="Andreas Hähnel" userId="e512dcb6-ddea-4b73-a79b-7abc1dbe66cd" providerId="ADAL" clId="{3553A22D-2D14-4A9A-BB5B-746C503FB1A2}" dt="2022-06-13T12:45:14.971" v="941"/>
        <pc:sldMkLst>
          <pc:docMk/>
          <pc:sldMk cId="1202534609" sldId="268"/>
        </pc:sldMkLst>
      </pc:sldChg>
      <pc:sldChg chg="modAnim">
        <pc:chgData name="Andreas Hähnel" userId="e512dcb6-ddea-4b73-a79b-7abc1dbe66cd" providerId="ADAL" clId="{3553A22D-2D14-4A9A-BB5B-746C503FB1A2}" dt="2022-06-17T10:33:39.147" v="5159"/>
        <pc:sldMkLst>
          <pc:docMk/>
          <pc:sldMk cId="826039546" sldId="270"/>
        </pc:sldMkLst>
      </pc:sldChg>
      <pc:sldChg chg="modSp mod modNotesTx">
        <pc:chgData name="Andreas Hähnel" userId="e512dcb6-ddea-4b73-a79b-7abc1dbe66cd" providerId="ADAL" clId="{3553A22D-2D14-4A9A-BB5B-746C503FB1A2}" dt="2022-06-17T10:38:42.852" v="5336" actId="20577"/>
        <pc:sldMkLst>
          <pc:docMk/>
          <pc:sldMk cId="4158011844" sldId="271"/>
        </pc:sldMkLst>
        <pc:spChg chg="mod">
          <ac:chgData name="Andreas Hähnel" userId="e512dcb6-ddea-4b73-a79b-7abc1dbe66cd" providerId="ADAL" clId="{3553A22D-2D14-4A9A-BB5B-746C503FB1A2}" dt="2022-06-17T10:38:42.852" v="5336" actId="20577"/>
          <ac:spMkLst>
            <pc:docMk/>
            <pc:sldMk cId="4158011844" sldId="271"/>
            <ac:spMk id="3" creationId="{D59E7F10-65FC-50AE-A39B-55373FF24FE2}"/>
          </ac:spMkLst>
        </pc:spChg>
      </pc:sldChg>
      <pc:sldChg chg="add ord modNotesTx">
        <pc:chgData name="Andreas Hähnel" userId="e512dcb6-ddea-4b73-a79b-7abc1dbe66cd" providerId="ADAL" clId="{3553A22D-2D14-4A9A-BB5B-746C503FB1A2}" dt="2022-06-13T09:10:01.487" v="130" actId="20577"/>
        <pc:sldMkLst>
          <pc:docMk/>
          <pc:sldMk cId="551044405" sldId="272"/>
        </pc:sldMkLst>
      </pc:sldChg>
      <pc:sldChg chg="addSp delSp modSp new mod">
        <pc:chgData name="Andreas Hähnel" userId="e512dcb6-ddea-4b73-a79b-7abc1dbe66cd" providerId="ADAL" clId="{3553A22D-2D14-4A9A-BB5B-746C503FB1A2}" dt="2022-06-13T15:09:09.969" v="1893" actId="14100"/>
        <pc:sldMkLst>
          <pc:docMk/>
          <pc:sldMk cId="225307483" sldId="273"/>
        </pc:sldMkLst>
        <pc:spChg chg="mod">
          <ac:chgData name="Andreas Hähnel" userId="e512dcb6-ddea-4b73-a79b-7abc1dbe66cd" providerId="ADAL" clId="{3553A22D-2D14-4A9A-BB5B-746C503FB1A2}" dt="2022-06-13T11:11:20.020" v="172" actId="20577"/>
          <ac:spMkLst>
            <pc:docMk/>
            <pc:sldMk cId="225307483" sldId="273"/>
            <ac:spMk id="2" creationId="{B1CD2363-AA5F-B7F7-0477-668CEE35A0F9}"/>
          </ac:spMkLst>
        </pc:spChg>
        <pc:spChg chg="add del mod">
          <ac:chgData name="Andreas Hähnel" userId="e512dcb6-ddea-4b73-a79b-7abc1dbe66cd" providerId="ADAL" clId="{3553A22D-2D14-4A9A-BB5B-746C503FB1A2}" dt="2022-06-13T12:36:24.095" v="706" actId="207"/>
          <ac:spMkLst>
            <pc:docMk/>
            <pc:sldMk cId="225307483" sldId="273"/>
            <ac:spMk id="3" creationId="{CA21021B-9130-841C-3EC3-2726CEF8A0F0}"/>
          </ac:spMkLst>
        </pc:spChg>
        <pc:spChg chg="add mod">
          <ac:chgData name="Andreas Hähnel" userId="e512dcb6-ddea-4b73-a79b-7abc1dbe66cd" providerId="ADAL" clId="{3553A22D-2D14-4A9A-BB5B-746C503FB1A2}" dt="2022-06-13T15:09:09.969" v="1893" actId="14100"/>
          <ac:spMkLst>
            <pc:docMk/>
            <pc:sldMk cId="225307483" sldId="273"/>
            <ac:spMk id="4" creationId="{8D2ADB2B-6B22-0CB4-D838-8ACEC0087FB8}"/>
          </ac:spMkLst>
        </pc:spChg>
      </pc:sldChg>
      <pc:sldChg chg="addSp modSp new mod">
        <pc:chgData name="Andreas Hähnel" userId="e512dcb6-ddea-4b73-a79b-7abc1dbe66cd" providerId="ADAL" clId="{3553A22D-2D14-4A9A-BB5B-746C503FB1A2}" dt="2022-06-13T12:32:26.677" v="653" actId="1076"/>
        <pc:sldMkLst>
          <pc:docMk/>
          <pc:sldMk cId="2600514611" sldId="274"/>
        </pc:sldMkLst>
        <pc:picChg chg="add mod">
          <ac:chgData name="Andreas Hähnel" userId="e512dcb6-ddea-4b73-a79b-7abc1dbe66cd" providerId="ADAL" clId="{3553A22D-2D14-4A9A-BB5B-746C503FB1A2}" dt="2022-06-13T12:32:26.677" v="653" actId="1076"/>
          <ac:picMkLst>
            <pc:docMk/>
            <pc:sldMk cId="2600514611" sldId="274"/>
            <ac:picMk id="3" creationId="{582F9C08-B199-D0A7-2951-958DFDBB0A09}"/>
          </ac:picMkLst>
        </pc:picChg>
      </pc:sldChg>
      <pc:sldChg chg="addSp delSp modSp add mod">
        <pc:chgData name="Andreas Hähnel" userId="e512dcb6-ddea-4b73-a79b-7abc1dbe66cd" providerId="ADAL" clId="{3553A22D-2D14-4A9A-BB5B-746C503FB1A2}" dt="2022-06-13T12:32:34.879" v="655" actId="1076"/>
        <pc:sldMkLst>
          <pc:docMk/>
          <pc:sldMk cId="1373615442" sldId="275"/>
        </pc:sldMkLst>
        <pc:picChg chg="del">
          <ac:chgData name="Andreas Hähnel" userId="e512dcb6-ddea-4b73-a79b-7abc1dbe66cd" providerId="ADAL" clId="{3553A22D-2D14-4A9A-BB5B-746C503FB1A2}" dt="2022-06-13T12:30:50.163" v="641" actId="478"/>
          <ac:picMkLst>
            <pc:docMk/>
            <pc:sldMk cId="1373615442" sldId="275"/>
            <ac:picMk id="3" creationId="{582F9C08-B199-D0A7-2951-958DFDBB0A09}"/>
          </ac:picMkLst>
        </pc:picChg>
        <pc:picChg chg="add mod">
          <ac:chgData name="Andreas Hähnel" userId="e512dcb6-ddea-4b73-a79b-7abc1dbe66cd" providerId="ADAL" clId="{3553A22D-2D14-4A9A-BB5B-746C503FB1A2}" dt="2022-06-13T12:32:34.879" v="655" actId="1076"/>
          <ac:picMkLst>
            <pc:docMk/>
            <pc:sldMk cId="1373615442" sldId="275"/>
            <ac:picMk id="4" creationId="{2BF4F23B-BABB-33F4-9FE5-F96E2D1440B3}"/>
          </ac:picMkLst>
        </pc:picChg>
      </pc:sldChg>
      <pc:sldChg chg="addSp delSp modSp add mod">
        <pc:chgData name="Andreas Hähnel" userId="e512dcb6-ddea-4b73-a79b-7abc1dbe66cd" providerId="ADAL" clId="{3553A22D-2D14-4A9A-BB5B-746C503FB1A2}" dt="2022-06-13T12:32:44.899" v="657" actId="1076"/>
        <pc:sldMkLst>
          <pc:docMk/>
          <pc:sldMk cId="3471871715" sldId="276"/>
        </pc:sldMkLst>
        <pc:picChg chg="add mod">
          <ac:chgData name="Andreas Hähnel" userId="e512dcb6-ddea-4b73-a79b-7abc1dbe66cd" providerId="ADAL" clId="{3553A22D-2D14-4A9A-BB5B-746C503FB1A2}" dt="2022-06-13T12:32:44.899" v="657" actId="1076"/>
          <ac:picMkLst>
            <pc:docMk/>
            <pc:sldMk cId="3471871715" sldId="276"/>
            <ac:picMk id="3" creationId="{0A6A6FD0-E577-94CC-C17C-B0633861A645}"/>
          </ac:picMkLst>
        </pc:picChg>
        <pc:picChg chg="del">
          <ac:chgData name="Andreas Hähnel" userId="e512dcb6-ddea-4b73-a79b-7abc1dbe66cd" providerId="ADAL" clId="{3553A22D-2D14-4A9A-BB5B-746C503FB1A2}" dt="2022-06-13T12:31:31.746" v="646" actId="478"/>
          <ac:picMkLst>
            <pc:docMk/>
            <pc:sldMk cId="3471871715" sldId="276"/>
            <ac:picMk id="4" creationId="{2BF4F23B-BABB-33F4-9FE5-F96E2D1440B3}"/>
          </ac:picMkLst>
        </pc:picChg>
      </pc:sldChg>
      <pc:sldChg chg="addSp delSp modSp new mod">
        <pc:chgData name="Andreas Hähnel" userId="e512dcb6-ddea-4b73-a79b-7abc1dbe66cd" providerId="ADAL" clId="{3553A22D-2D14-4A9A-BB5B-746C503FB1A2}" dt="2022-06-13T12:47:00.859" v="986" actId="14100"/>
        <pc:sldMkLst>
          <pc:docMk/>
          <pc:sldMk cId="3578410054" sldId="277"/>
        </pc:sldMkLst>
        <pc:spChg chg="mod">
          <ac:chgData name="Andreas Hähnel" userId="e512dcb6-ddea-4b73-a79b-7abc1dbe66cd" providerId="ADAL" clId="{3553A22D-2D14-4A9A-BB5B-746C503FB1A2}" dt="2022-06-13T12:40:28.864" v="743" actId="20577"/>
          <ac:spMkLst>
            <pc:docMk/>
            <pc:sldMk cId="3578410054" sldId="277"/>
            <ac:spMk id="2" creationId="{015893EE-AF9C-182D-4BA6-CA54238F498E}"/>
          </ac:spMkLst>
        </pc:spChg>
        <pc:spChg chg="del">
          <ac:chgData name="Andreas Hähnel" userId="e512dcb6-ddea-4b73-a79b-7abc1dbe66cd" providerId="ADAL" clId="{3553A22D-2D14-4A9A-BB5B-746C503FB1A2}" dt="2022-06-13T12:41:22.194" v="744" actId="931"/>
          <ac:spMkLst>
            <pc:docMk/>
            <pc:sldMk cId="3578410054" sldId="277"/>
            <ac:spMk id="3" creationId="{17F5A455-69BD-62FC-1EC8-648E5740624A}"/>
          </ac:spMkLst>
        </pc:spChg>
        <pc:spChg chg="add mod">
          <ac:chgData name="Andreas Hähnel" userId="e512dcb6-ddea-4b73-a79b-7abc1dbe66cd" providerId="ADAL" clId="{3553A22D-2D14-4A9A-BB5B-746C503FB1A2}" dt="2022-06-13T12:41:47.244" v="778" actId="20577"/>
          <ac:spMkLst>
            <pc:docMk/>
            <pc:sldMk cId="3578410054" sldId="277"/>
            <ac:spMk id="6" creationId="{58C61891-9C52-1F03-96C6-40A66EDAA74F}"/>
          </ac:spMkLst>
        </pc:spChg>
        <pc:spChg chg="add mod">
          <ac:chgData name="Andreas Hähnel" userId="e512dcb6-ddea-4b73-a79b-7abc1dbe66cd" providerId="ADAL" clId="{3553A22D-2D14-4A9A-BB5B-746C503FB1A2}" dt="2022-06-13T12:42:47.715" v="853" actId="14100"/>
          <ac:spMkLst>
            <pc:docMk/>
            <pc:sldMk cId="3578410054" sldId="277"/>
            <ac:spMk id="7" creationId="{A8595370-AEFB-1CFE-49EE-3CE2DADFD1BE}"/>
          </ac:spMkLst>
        </pc:spChg>
        <pc:spChg chg="add mod">
          <ac:chgData name="Andreas Hähnel" userId="e512dcb6-ddea-4b73-a79b-7abc1dbe66cd" providerId="ADAL" clId="{3553A22D-2D14-4A9A-BB5B-746C503FB1A2}" dt="2022-06-13T12:44:15.803" v="894" actId="14100"/>
          <ac:spMkLst>
            <pc:docMk/>
            <pc:sldMk cId="3578410054" sldId="277"/>
            <ac:spMk id="8" creationId="{8D70A4C2-3BD2-11E6-F982-196BF95805C7}"/>
          </ac:spMkLst>
        </pc:spChg>
        <pc:spChg chg="add mod">
          <ac:chgData name="Andreas Hähnel" userId="e512dcb6-ddea-4b73-a79b-7abc1dbe66cd" providerId="ADAL" clId="{3553A22D-2D14-4A9A-BB5B-746C503FB1A2}" dt="2022-06-13T12:47:00.859" v="986" actId="14100"/>
          <ac:spMkLst>
            <pc:docMk/>
            <pc:sldMk cId="3578410054" sldId="277"/>
            <ac:spMk id="9" creationId="{C712CB2B-EF7E-4508-CFE5-2AC2BD353680}"/>
          </ac:spMkLst>
        </pc:spChg>
        <pc:picChg chg="add mod">
          <ac:chgData name="Andreas Hähnel" userId="e512dcb6-ddea-4b73-a79b-7abc1dbe66cd" providerId="ADAL" clId="{3553A22D-2D14-4A9A-BB5B-746C503FB1A2}" dt="2022-06-13T12:41:22.194" v="744" actId="931"/>
          <ac:picMkLst>
            <pc:docMk/>
            <pc:sldMk cId="3578410054" sldId="277"/>
            <ac:picMk id="5" creationId="{59297E23-1115-C227-76B1-B9D750973E57}"/>
          </ac:picMkLst>
        </pc:picChg>
      </pc:sldChg>
      <pc:sldChg chg="addSp modSp new mod">
        <pc:chgData name="Andreas Hähnel" userId="e512dcb6-ddea-4b73-a79b-7abc1dbe66cd" providerId="ADAL" clId="{3553A22D-2D14-4A9A-BB5B-746C503FB1A2}" dt="2022-06-13T12:54:09.462" v="1033" actId="1076"/>
        <pc:sldMkLst>
          <pc:docMk/>
          <pc:sldMk cId="388910385" sldId="278"/>
        </pc:sldMkLst>
        <pc:spChg chg="mod">
          <ac:chgData name="Andreas Hähnel" userId="e512dcb6-ddea-4b73-a79b-7abc1dbe66cd" providerId="ADAL" clId="{3553A22D-2D14-4A9A-BB5B-746C503FB1A2}" dt="2022-06-13T12:53:41.282" v="1030" actId="20577"/>
          <ac:spMkLst>
            <pc:docMk/>
            <pc:sldMk cId="388910385" sldId="278"/>
            <ac:spMk id="2" creationId="{752A4A8D-4FCE-D685-1373-1990BAA6D7CB}"/>
          </ac:spMkLst>
        </pc:spChg>
        <pc:picChg chg="add mod">
          <ac:chgData name="Andreas Hähnel" userId="e512dcb6-ddea-4b73-a79b-7abc1dbe66cd" providerId="ADAL" clId="{3553A22D-2D14-4A9A-BB5B-746C503FB1A2}" dt="2022-06-13T12:54:09.462" v="1033" actId="1076"/>
          <ac:picMkLst>
            <pc:docMk/>
            <pc:sldMk cId="388910385" sldId="278"/>
            <ac:picMk id="4" creationId="{45251E60-E8E3-5089-24E2-F2E56E3C6D58}"/>
          </ac:picMkLst>
        </pc:picChg>
      </pc:sldChg>
      <pc:sldChg chg="addSp modSp new mod">
        <pc:chgData name="Andreas Hähnel" userId="e512dcb6-ddea-4b73-a79b-7abc1dbe66cd" providerId="ADAL" clId="{3553A22D-2D14-4A9A-BB5B-746C503FB1A2}" dt="2022-06-13T13:11:17.339" v="1220" actId="20577"/>
        <pc:sldMkLst>
          <pc:docMk/>
          <pc:sldMk cId="1262400433" sldId="279"/>
        </pc:sldMkLst>
        <pc:spChg chg="mod">
          <ac:chgData name="Andreas Hähnel" userId="e512dcb6-ddea-4b73-a79b-7abc1dbe66cd" providerId="ADAL" clId="{3553A22D-2D14-4A9A-BB5B-746C503FB1A2}" dt="2022-06-13T13:08:13.281" v="1050" actId="20577"/>
          <ac:spMkLst>
            <pc:docMk/>
            <pc:sldMk cId="1262400433" sldId="279"/>
            <ac:spMk id="2" creationId="{F42206CD-B18A-10F9-A8BA-6FB9C00877AE}"/>
          </ac:spMkLst>
        </pc:spChg>
        <pc:spChg chg="add mod">
          <ac:chgData name="Andreas Hähnel" userId="e512dcb6-ddea-4b73-a79b-7abc1dbe66cd" providerId="ADAL" clId="{3553A22D-2D14-4A9A-BB5B-746C503FB1A2}" dt="2022-06-13T13:10:30.173" v="1122" actId="20577"/>
          <ac:spMkLst>
            <pc:docMk/>
            <pc:sldMk cId="1262400433" sldId="279"/>
            <ac:spMk id="5" creationId="{9D072954-36FD-CC7C-FBEA-520DC51C4C95}"/>
          </ac:spMkLst>
        </pc:spChg>
        <pc:spChg chg="add mod">
          <ac:chgData name="Andreas Hähnel" userId="e512dcb6-ddea-4b73-a79b-7abc1dbe66cd" providerId="ADAL" clId="{3553A22D-2D14-4A9A-BB5B-746C503FB1A2}" dt="2022-06-13T13:11:17.339" v="1220" actId="20577"/>
          <ac:spMkLst>
            <pc:docMk/>
            <pc:sldMk cId="1262400433" sldId="279"/>
            <ac:spMk id="6" creationId="{A43DC2C9-319F-0243-BB6A-776EE2A72B0E}"/>
          </ac:spMkLst>
        </pc:spChg>
        <pc:picChg chg="add mod">
          <ac:chgData name="Andreas Hähnel" userId="e512dcb6-ddea-4b73-a79b-7abc1dbe66cd" providerId="ADAL" clId="{3553A22D-2D14-4A9A-BB5B-746C503FB1A2}" dt="2022-06-13T13:09:49.614" v="1053" actId="1076"/>
          <ac:picMkLst>
            <pc:docMk/>
            <pc:sldMk cId="1262400433" sldId="279"/>
            <ac:picMk id="4" creationId="{9A06B4A6-7AEE-DCB9-132A-D2DED5E968CB}"/>
          </ac:picMkLst>
        </pc:picChg>
      </pc:sldChg>
      <pc:sldChg chg="addSp modSp add mod ord">
        <pc:chgData name="Andreas Hähnel" userId="e512dcb6-ddea-4b73-a79b-7abc1dbe66cd" providerId="ADAL" clId="{3553A22D-2D14-4A9A-BB5B-746C503FB1A2}" dt="2022-06-13T13:15:10.162" v="1398" actId="20577"/>
        <pc:sldMkLst>
          <pc:docMk/>
          <pc:sldMk cId="2805272520" sldId="280"/>
        </pc:sldMkLst>
        <pc:spChg chg="add mod">
          <ac:chgData name="Andreas Hähnel" userId="e512dcb6-ddea-4b73-a79b-7abc1dbe66cd" providerId="ADAL" clId="{3553A22D-2D14-4A9A-BB5B-746C503FB1A2}" dt="2022-06-13T13:12:54.231" v="1272" actId="20577"/>
          <ac:spMkLst>
            <pc:docMk/>
            <pc:sldMk cId="2805272520" sldId="280"/>
            <ac:spMk id="10" creationId="{86655D94-D596-9F64-F548-36995AE7E4F1}"/>
          </ac:spMkLst>
        </pc:spChg>
        <pc:spChg chg="add mod">
          <ac:chgData name="Andreas Hähnel" userId="e512dcb6-ddea-4b73-a79b-7abc1dbe66cd" providerId="ADAL" clId="{3553A22D-2D14-4A9A-BB5B-746C503FB1A2}" dt="2022-06-13T13:13:45.702" v="1321" actId="20577"/>
          <ac:spMkLst>
            <pc:docMk/>
            <pc:sldMk cId="2805272520" sldId="280"/>
            <ac:spMk id="11" creationId="{CAE181C8-0639-FCE3-C169-A042B3475967}"/>
          </ac:spMkLst>
        </pc:spChg>
        <pc:spChg chg="add mod">
          <ac:chgData name="Andreas Hähnel" userId="e512dcb6-ddea-4b73-a79b-7abc1dbe66cd" providerId="ADAL" clId="{3553A22D-2D14-4A9A-BB5B-746C503FB1A2}" dt="2022-06-13T13:14:11.989" v="1358" actId="1076"/>
          <ac:spMkLst>
            <pc:docMk/>
            <pc:sldMk cId="2805272520" sldId="280"/>
            <ac:spMk id="12" creationId="{7ED3FFF1-9F20-5773-9FA8-290BFB0927E9}"/>
          </ac:spMkLst>
        </pc:spChg>
        <pc:spChg chg="add mod">
          <ac:chgData name="Andreas Hähnel" userId="e512dcb6-ddea-4b73-a79b-7abc1dbe66cd" providerId="ADAL" clId="{3553A22D-2D14-4A9A-BB5B-746C503FB1A2}" dt="2022-06-13T13:15:10.162" v="1398" actId="20577"/>
          <ac:spMkLst>
            <pc:docMk/>
            <pc:sldMk cId="2805272520" sldId="280"/>
            <ac:spMk id="13" creationId="{3E855289-5CEF-F2CD-874B-830E141A9402}"/>
          </ac:spMkLst>
        </pc:spChg>
      </pc:sldChg>
      <pc:sldChg chg="addSp delSp modSp add mod">
        <pc:chgData name="Andreas Hähnel" userId="e512dcb6-ddea-4b73-a79b-7abc1dbe66cd" providerId="ADAL" clId="{3553A22D-2D14-4A9A-BB5B-746C503FB1A2}" dt="2022-06-13T13:18:16.334" v="1432" actId="1036"/>
        <pc:sldMkLst>
          <pc:docMk/>
          <pc:sldMk cId="3989595722" sldId="281"/>
        </pc:sldMkLst>
        <pc:grpChg chg="add mod">
          <ac:chgData name="Andreas Hähnel" userId="e512dcb6-ddea-4b73-a79b-7abc1dbe66cd" providerId="ADAL" clId="{3553A22D-2D14-4A9A-BB5B-746C503FB1A2}" dt="2022-06-13T13:18:16.334" v="1432" actId="1036"/>
          <ac:grpSpMkLst>
            <pc:docMk/>
            <pc:sldMk cId="3989595722" sldId="281"/>
            <ac:grpSpMk id="8" creationId="{103A5D16-95CC-0B72-9C43-41898EA26DD0}"/>
          </ac:grpSpMkLst>
        </pc:grpChg>
        <pc:picChg chg="del">
          <ac:chgData name="Andreas Hähnel" userId="e512dcb6-ddea-4b73-a79b-7abc1dbe66cd" providerId="ADAL" clId="{3553A22D-2D14-4A9A-BB5B-746C503FB1A2}" dt="2022-06-13T13:15:38.784" v="1400" actId="478"/>
          <ac:picMkLst>
            <pc:docMk/>
            <pc:sldMk cId="3989595722" sldId="281"/>
            <ac:picMk id="4" creationId="{45251E60-E8E3-5089-24E2-F2E56E3C6D58}"/>
          </ac:picMkLst>
        </pc:picChg>
        <pc:picChg chg="add mod">
          <ac:chgData name="Andreas Hähnel" userId="e512dcb6-ddea-4b73-a79b-7abc1dbe66cd" providerId="ADAL" clId="{3553A22D-2D14-4A9A-BB5B-746C503FB1A2}" dt="2022-06-13T13:17:30.974" v="1416" actId="14100"/>
          <ac:picMkLst>
            <pc:docMk/>
            <pc:sldMk cId="3989595722" sldId="281"/>
            <ac:picMk id="5" creationId="{9C5BF961-E963-ADE7-1E72-0FB3D72D6F8C}"/>
          </ac:picMkLst>
        </pc:picChg>
        <pc:picChg chg="add mod">
          <ac:chgData name="Andreas Hähnel" userId="e512dcb6-ddea-4b73-a79b-7abc1dbe66cd" providerId="ADAL" clId="{3553A22D-2D14-4A9A-BB5B-746C503FB1A2}" dt="2022-06-13T13:17:22.691" v="1414" actId="164"/>
          <ac:picMkLst>
            <pc:docMk/>
            <pc:sldMk cId="3989595722" sldId="281"/>
            <ac:picMk id="7" creationId="{81FD1731-8834-8DCD-3BC5-189D2233770F}"/>
          </ac:picMkLst>
        </pc:picChg>
      </pc:sldChg>
      <pc:sldChg chg="addSp modSp add mod">
        <pc:chgData name="Andreas Hähnel" userId="e512dcb6-ddea-4b73-a79b-7abc1dbe66cd" providerId="ADAL" clId="{3553A22D-2D14-4A9A-BB5B-746C503FB1A2}" dt="2022-06-13T13:19:15.128" v="1435" actId="1076"/>
        <pc:sldMkLst>
          <pc:docMk/>
          <pc:sldMk cId="3252120825" sldId="282"/>
        </pc:sldMkLst>
        <pc:picChg chg="add mod">
          <ac:chgData name="Andreas Hähnel" userId="e512dcb6-ddea-4b73-a79b-7abc1dbe66cd" providerId="ADAL" clId="{3553A22D-2D14-4A9A-BB5B-746C503FB1A2}" dt="2022-06-13T13:19:15.128" v="1435" actId="1076"/>
          <ac:picMkLst>
            <pc:docMk/>
            <pc:sldMk cId="3252120825" sldId="282"/>
            <ac:picMk id="4" creationId="{FC5F67DD-E275-D63D-055E-F85EAB484C1E}"/>
          </ac:picMkLst>
        </pc:picChg>
      </pc:sldChg>
      <pc:sldChg chg="addSp modSp add mod">
        <pc:chgData name="Andreas Hähnel" userId="e512dcb6-ddea-4b73-a79b-7abc1dbe66cd" providerId="ADAL" clId="{3553A22D-2D14-4A9A-BB5B-746C503FB1A2}" dt="2022-06-13T13:19:42.915" v="1438" actId="1076"/>
        <pc:sldMkLst>
          <pc:docMk/>
          <pc:sldMk cId="1983274521" sldId="283"/>
        </pc:sldMkLst>
        <pc:picChg chg="add mod">
          <ac:chgData name="Andreas Hähnel" userId="e512dcb6-ddea-4b73-a79b-7abc1dbe66cd" providerId="ADAL" clId="{3553A22D-2D14-4A9A-BB5B-746C503FB1A2}" dt="2022-06-13T13:19:42.915" v="1438" actId="1076"/>
          <ac:picMkLst>
            <pc:docMk/>
            <pc:sldMk cId="1983274521" sldId="283"/>
            <ac:picMk id="4" creationId="{24A477FF-24BE-936E-D6E7-1613896E3313}"/>
          </ac:picMkLst>
        </pc:picChg>
      </pc:sldChg>
      <pc:sldChg chg="addSp modSp add mod">
        <pc:chgData name="Andreas Hähnel" userId="e512dcb6-ddea-4b73-a79b-7abc1dbe66cd" providerId="ADAL" clId="{3553A22D-2D14-4A9A-BB5B-746C503FB1A2}" dt="2022-06-13T13:20:07.535" v="1441" actId="1076"/>
        <pc:sldMkLst>
          <pc:docMk/>
          <pc:sldMk cId="3327008459" sldId="284"/>
        </pc:sldMkLst>
        <pc:picChg chg="add mod">
          <ac:chgData name="Andreas Hähnel" userId="e512dcb6-ddea-4b73-a79b-7abc1dbe66cd" providerId="ADAL" clId="{3553A22D-2D14-4A9A-BB5B-746C503FB1A2}" dt="2022-06-13T13:20:07.535" v="1441" actId="1076"/>
          <ac:picMkLst>
            <pc:docMk/>
            <pc:sldMk cId="3327008459" sldId="284"/>
            <ac:picMk id="4" creationId="{31892BE9-9979-69DE-3771-0BD093A47C63}"/>
          </ac:picMkLst>
        </pc:picChg>
      </pc:sldChg>
      <pc:sldChg chg="addSp delSp modSp add mod">
        <pc:chgData name="Andreas Hähnel" userId="e512dcb6-ddea-4b73-a79b-7abc1dbe66cd" providerId="ADAL" clId="{3553A22D-2D14-4A9A-BB5B-746C503FB1A2}" dt="2022-06-13T13:29:18.939" v="1655" actId="113"/>
        <pc:sldMkLst>
          <pc:docMk/>
          <pc:sldMk cId="3671544290" sldId="285"/>
        </pc:sldMkLst>
        <pc:spChg chg="add mod">
          <ac:chgData name="Andreas Hähnel" userId="e512dcb6-ddea-4b73-a79b-7abc1dbe66cd" providerId="ADAL" clId="{3553A22D-2D14-4A9A-BB5B-746C503FB1A2}" dt="2022-06-13T13:25:15.124" v="1447" actId="208"/>
          <ac:spMkLst>
            <pc:docMk/>
            <pc:sldMk cId="3671544290" sldId="285"/>
            <ac:spMk id="5" creationId="{D7E325B4-F241-8A21-5AC0-6DCC16F7EBA1}"/>
          </ac:spMkLst>
        </pc:spChg>
        <pc:spChg chg="add del mod">
          <ac:chgData name="Andreas Hähnel" userId="e512dcb6-ddea-4b73-a79b-7abc1dbe66cd" providerId="ADAL" clId="{3553A22D-2D14-4A9A-BB5B-746C503FB1A2}" dt="2022-06-13T13:26:48.153" v="1460" actId="478"/>
          <ac:spMkLst>
            <pc:docMk/>
            <pc:sldMk cId="3671544290" sldId="285"/>
            <ac:spMk id="13" creationId="{7F559ADD-5E63-6591-C05B-EEC3A0A7E725}"/>
          </ac:spMkLst>
        </pc:spChg>
        <pc:spChg chg="add mod">
          <ac:chgData name="Andreas Hähnel" userId="e512dcb6-ddea-4b73-a79b-7abc1dbe66cd" providerId="ADAL" clId="{3553A22D-2D14-4A9A-BB5B-746C503FB1A2}" dt="2022-06-13T13:29:18.939" v="1655" actId="113"/>
          <ac:spMkLst>
            <pc:docMk/>
            <pc:sldMk cId="3671544290" sldId="285"/>
            <ac:spMk id="14" creationId="{F0F7566E-4512-FF2E-2058-239DE95E66D7}"/>
          </ac:spMkLst>
        </pc:spChg>
        <pc:picChg chg="add mod">
          <ac:chgData name="Andreas Hähnel" userId="e512dcb6-ddea-4b73-a79b-7abc1dbe66cd" providerId="ADAL" clId="{3553A22D-2D14-4A9A-BB5B-746C503FB1A2}" dt="2022-06-13T13:24:53.962" v="1444" actId="1076"/>
          <ac:picMkLst>
            <pc:docMk/>
            <pc:sldMk cId="3671544290" sldId="285"/>
            <ac:picMk id="4" creationId="{1346B9CC-31A7-754D-FCB9-4BF9262E9D2C}"/>
          </ac:picMkLst>
        </pc:picChg>
        <pc:picChg chg="add mod">
          <ac:chgData name="Andreas Hähnel" userId="e512dcb6-ddea-4b73-a79b-7abc1dbe66cd" providerId="ADAL" clId="{3553A22D-2D14-4A9A-BB5B-746C503FB1A2}" dt="2022-06-13T13:26:33.735" v="1458" actId="1076"/>
          <ac:picMkLst>
            <pc:docMk/>
            <pc:sldMk cId="3671544290" sldId="285"/>
            <ac:picMk id="12" creationId="{8B322E39-E34E-03B2-B484-8527EBF2793F}"/>
          </ac:picMkLst>
        </pc:picChg>
        <pc:cxnChg chg="add mod">
          <ac:chgData name="Andreas Hähnel" userId="e512dcb6-ddea-4b73-a79b-7abc1dbe66cd" providerId="ADAL" clId="{3553A22D-2D14-4A9A-BB5B-746C503FB1A2}" dt="2022-06-13T13:25:28.359" v="1449" actId="208"/>
          <ac:cxnSpMkLst>
            <pc:docMk/>
            <pc:sldMk cId="3671544290" sldId="285"/>
            <ac:cxnSpMk id="7" creationId="{0E1AF71E-C573-1FE4-08E9-A13B1ABAE0B8}"/>
          </ac:cxnSpMkLst>
        </pc:cxnChg>
        <pc:cxnChg chg="add mod">
          <ac:chgData name="Andreas Hähnel" userId="e512dcb6-ddea-4b73-a79b-7abc1dbe66cd" providerId="ADAL" clId="{3553A22D-2D14-4A9A-BB5B-746C503FB1A2}" dt="2022-06-13T13:25:36.736" v="1452" actId="14100"/>
          <ac:cxnSpMkLst>
            <pc:docMk/>
            <pc:sldMk cId="3671544290" sldId="285"/>
            <ac:cxnSpMk id="8" creationId="{EB24A1EE-2351-6E43-172B-40651270AD66}"/>
          </ac:cxnSpMkLst>
        </pc:cxnChg>
      </pc:sldChg>
      <pc:sldChg chg="addSp modSp add mod">
        <pc:chgData name="Andreas Hähnel" userId="e512dcb6-ddea-4b73-a79b-7abc1dbe66cd" providerId="ADAL" clId="{3553A22D-2D14-4A9A-BB5B-746C503FB1A2}" dt="2022-06-13T16:00:55.267" v="2106" actId="1076"/>
        <pc:sldMkLst>
          <pc:docMk/>
          <pc:sldMk cId="2728854286" sldId="286"/>
        </pc:sldMkLst>
        <pc:spChg chg="mod">
          <ac:chgData name="Andreas Hähnel" userId="e512dcb6-ddea-4b73-a79b-7abc1dbe66cd" providerId="ADAL" clId="{3553A22D-2D14-4A9A-BB5B-746C503FB1A2}" dt="2022-06-13T13:38:26.962" v="1693" actId="20577"/>
          <ac:spMkLst>
            <pc:docMk/>
            <pc:sldMk cId="2728854286" sldId="286"/>
            <ac:spMk id="2" creationId="{752A4A8D-4FCE-D685-1373-1990BAA6D7CB}"/>
          </ac:spMkLst>
        </pc:spChg>
        <pc:picChg chg="add mod">
          <ac:chgData name="Andreas Hähnel" userId="e512dcb6-ddea-4b73-a79b-7abc1dbe66cd" providerId="ADAL" clId="{3553A22D-2D14-4A9A-BB5B-746C503FB1A2}" dt="2022-06-13T16:00:55.267" v="2106" actId="1076"/>
          <ac:picMkLst>
            <pc:docMk/>
            <pc:sldMk cId="2728854286" sldId="286"/>
            <ac:picMk id="4" creationId="{530148C8-7E7E-46BC-8B59-B79437009907}"/>
          </ac:picMkLst>
        </pc:picChg>
      </pc:sldChg>
      <pc:sldChg chg="add del">
        <pc:chgData name="Andreas Hähnel" userId="e512dcb6-ddea-4b73-a79b-7abc1dbe66cd" providerId="ADAL" clId="{3553A22D-2D14-4A9A-BB5B-746C503FB1A2}" dt="2022-06-13T13:38:06.431" v="1660" actId="47"/>
        <pc:sldMkLst>
          <pc:docMk/>
          <pc:sldMk cId="647037553" sldId="287"/>
        </pc:sldMkLst>
      </pc:sldChg>
      <pc:sldChg chg="add del">
        <pc:chgData name="Andreas Hähnel" userId="e512dcb6-ddea-4b73-a79b-7abc1dbe66cd" providerId="ADAL" clId="{3553A22D-2D14-4A9A-BB5B-746C503FB1A2}" dt="2022-06-16T11:04:47.892" v="5150" actId="2696"/>
        <pc:sldMkLst>
          <pc:docMk/>
          <pc:sldMk cId="3606234430" sldId="287"/>
        </pc:sldMkLst>
      </pc:sldChg>
      <pc:sldChg chg="add del">
        <pc:chgData name="Andreas Hähnel" userId="e512dcb6-ddea-4b73-a79b-7abc1dbe66cd" providerId="ADAL" clId="{3553A22D-2D14-4A9A-BB5B-746C503FB1A2}" dt="2022-06-13T16:01:30.904" v="2107" actId="47"/>
        <pc:sldMkLst>
          <pc:docMk/>
          <pc:sldMk cId="3339683051" sldId="288"/>
        </pc:sldMkLst>
      </pc:sldChg>
      <pc:sldChg chg="add del">
        <pc:chgData name="Andreas Hähnel" userId="e512dcb6-ddea-4b73-a79b-7abc1dbe66cd" providerId="ADAL" clId="{3553A22D-2D14-4A9A-BB5B-746C503FB1A2}" dt="2022-06-13T13:38:06.431" v="1660" actId="47"/>
        <pc:sldMkLst>
          <pc:docMk/>
          <pc:sldMk cId="3696906134" sldId="288"/>
        </pc:sldMkLst>
      </pc:sldChg>
      <pc:sldChg chg="add del">
        <pc:chgData name="Andreas Hähnel" userId="e512dcb6-ddea-4b73-a79b-7abc1dbe66cd" providerId="ADAL" clId="{3553A22D-2D14-4A9A-BB5B-746C503FB1A2}" dt="2022-06-13T16:01:30.904" v="2107" actId="47"/>
        <pc:sldMkLst>
          <pc:docMk/>
          <pc:sldMk cId="2947024890" sldId="289"/>
        </pc:sldMkLst>
      </pc:sldChg>
      <pc:sldChg chg="add del">
        <pc:chgData name="Andreas Hähnel" userId="e512dcb6-ddea-4b73-a79b-7abc1dbe66cd" providerId="ADAL" clId="{3553A22D-2D14-4A9A-BB5B-746C503FB1A2}" dt="2022-06-13T13:38:06.431" v="1660" actId="47"/>
        <pc:sldMkLst>
          <pc:docMk/>
          <pc:sldMk cId="3562178604" sldId="289"/>
        </pc:sldMkLst>
      </pc:sldChg>
      <pc:sldChg chg="add del">
        <pc:chgData name="Andreas Hähnel" userId="e512dcb6-ddea-4b73-a79b-7abc1dbe66cd" providerId="ADAL" clId="{3553A22D-2D14-4A9A-BB5B-746C503FB1A2}" dt="2022-06-13T13:38:06.431" v="1660" actId="47"/>
        <pc:sldMkLst>
          <pc:docMk/>
          <pc:sldMk cId="392223684" sldId="290"/>
        </pc:sldMkLst>
      </pc:sldChg>
      <pc:sldChg chg="add del">
        <pc:chgData name="Andreas Hähnel" userId="e512dcb6-ddea-4b73-a79b-7abc1dbe66cd" providerId="ADAL" clId="{3553A22D-2D14-4A9A-BB5B-746C503FB1A2}" dt="2022-06-13T16:01:30.904" v="2107" actId="47"/>
        <pc:sldMkLst>
          <pc:docMk/>
          <pc:sldMk cId="1407960753" sldId="290"/>
        </pc:sldMkLst>
      </pc:sldChg>
      <pc:sldChg chg="add del">
        <pc:chgData name="Andreas Hähnel" userId="e512dcb6-ddea-4b73-a79b-7abc1dbe66cd" providerId="ADAL" clId="{3553A22D-2D14-4A9A-BB5B-746C503FB1A2}" dt="2022-06-13T13:38:06.431" v="1660" actId="47"/>
        <pc:sldMkLst>
          <pc:docMk/>
          <pc:sldMk cId="70572677" sldId="291"/>
        </pc:sldMkLst>
      </pc:sldChg>
      <pc:sldChg chg="add del">
        <pc:chgData name="Andreas Hähnel" userId="e512dcb6-ddea-4b73-a79b-7abc1dbe66cd" providerId="ADAL" clId="{3553A22D-2D14-4A9A-BB5B-746C503FB1A2}" dt="2022-06-13T16:01:30.904" v="2107" actId="47"/>
        <pc:sldMkLst>
          <pc:docMk/>
          <pc:sldMk cId="1018249281" sldId="291"/>
        </pc:sldMkLst>
      </pc:sldChg>
      <pc:sldChg chg="addSp modSp new mod ord">
        <pc:chgData name="Andreas Hähnel" userId="e512dcb6-ddea-4b73-a79b-7abc1dbe66cd" providerId="ADAL" clId="{3553A22D-2D14-4A9A-BB5B-746C503FB1A2}" dt="2022-06-13T15:02:10.980" v="1802"/>
        <pc:sldMkLst>
          <pc:docMk/>
          <pc:sldMk cId="446655857" sldId="292"/>
        </pc:sldMkLst>
        <pc:spChg chg="mod">
          <ac:chgData name="Andreas Hähnel" userId="e512dcb6-ddea-4b73-a79b-7abc1dbe66cd" providerId="ADAL" clId="{3553A22D-2D14-4A9A-BB5B-746C503FB1A2}" dt="2022-06-13T15:00:35.034" v="1742" actId="20577"/>
          <ac:spMkLst>
            <pc:docMk/>
            <pc:sldMk cId="446655857" sldId="292"/>
            <ac:spMk id="2" creationId="{24426AE9-1B69-C0C5-8180-1B2C80784D1D}"/>
          </ac:spMkLst>
        </pc:spChg>
        <pc:spChg chg="mod">
          <ac:chgData name="Andreas Hähnel" userId="e512dcb6-ddea-4b73-a79b-7abc1dbe66cd" providerId="ADAL" clId="{3553A22D-2D14-4A9A-BB5B-746C503FB1A2}" dt="2022-06-13T15:00:52.458" v="1795" actId="20577"/>
          <ac:spMkLst>
            <pc:docMk/>
            <pc:sldMk cId="446655857" sldId="292"/>
            <ac:spMk id="3" creationId="{EFFA507C-4DE6-B07A-5A2E-216265B34396}"/>
          </ac:spMkLst>
        </pc:spChg>
        <pc:picChg chg="add mod">
          <ac:chgData name="Andreas Hähnel" userId="e512dcb6-ddea-4b73-a79b-7abc1dbe66cd" providerId="ADAL" clId="{3553A22D-2D14-4A9A-BB5B-746C503FB1A2}" dt="2022-06-13T15:01:59.262" v="1800" actId="1076"/>
          <ac:picMkLst>
            <pc:docMk/>
            <pc:sldMk cId="446655857" sldId="292"/>
            <ac:picMk id="5" creationId="{D8C6485A-9EBF-53A5-4C32-494133E65274}"/>
          </ac:picMkLst>
        </pc:picChg>
      </pc:sldChg>
      <pc:sldChg chg="addSp delSp modSp add mod">
        <pc:chgData name="Andreas Hähnel" userId="e512dcb6-ddea-4b73-a79b-7abc1dbe66cd" providerId="ADAL" clId="{3553A22D-2D14-4A9A-BB5B-746C503FB1A2}" dt="2022-06-13T15:02:47.330" v="1867" actId="1076"/>
        <pc:sldMkLst>
          <pc:docMk/>
          <pc:sldMk cId="343141209" sldId="293"/>
        </pc:sldMkLst>
        <pc:spChg chg="mod">
          <ac:chgData name="Andreas Hähnel" userId="e512dcb6-ddea-4b73-a79b-7abc1dbe66cd" providerId="ADAL" clId="{3553A22D-2D14-4A9A-BB5B-746C503FB1A2}" dt="2022-06-13T15:02:34.856" v="1865" actId="20577"/>
          <ac:spMkLst>
            <pc:docMk/>
            <pc:sldMk cId="343141209" sldId="293"/>
            <ac:spMk id="3" creationId="{EFFA507C-4DE6-B07A-5A2E-216265B34396}"/>
          </ac:spMkLst>
        </pc:spChg>
        <pc:picChg chg="del">
          <ac:chgData name="Andreas Hähnel" userId="e512dcb6-ddea-4b73-a79b-7abc1dbe66cd" providerId="ADAL" clId="{3553A22D-2D14-4A9A-BB5B-746C503FB1A2}" dt="2022-06-13T15:02:16.857" v="1804" actId="478"/>
          <ac:picMkLst>
            <pc:docMk/>
            <pc:sldMk cId="343141209" sldId="293"/>
            <ac:picMk id="5" creationId="{D8C6485A-9EBF-53A5-4C32-494133E65274}"/>
          </ac:picMkLst>
        </pc:picChg>
        <pc:picChg chg="add mod">
          <ac:chgData name="Andreas Hähnel" userId="e512dcb6-ddea-4b73-a79b-7abc1dbe66cd" providerId="ADAL" clId="{3553A22D-2D14-4A9A-BB5B-746C503FB1A2}" dt="2022-06-13T15:02:47.330" v="1867" actId="1076"/>
          <ac:picMkLst>
            <pc:docMk/>
            <pc:sldMk cId="343141209" sldId="293"/>
            <ac:picMk id="6" creationId="{4E149685-0457-FEF5-37F2-F8025AD17A99}"/>
          </ac:picMkLst>
        </pc:picChg>
      </pc:sldChg>
      <pc:sldChg chg="addSp delSp modSp add mod">
        <pc:chgData name="Andreas Hähnel" userId="e512dcb6-ddea-4b73-a79b-7abc1dbe66cd" providerId="ADAL" clId="{3553A22D-2D14-4A9A-BB5B-746C503FB1A2}" dt="2022-06-13T15:08:47.600" v="1890" actId="14100"/>
        <pc:sldMkLst>
          <pc:docMk/>
          <pc:sldMk cId="2258364318" sldId="294"/>
        </pc:sldMkLst>
        <pc:spChg chg="mod">
          <ac:chgData name="Andreas Hähnel" userId="e512dcb6-ddea-4b73-a79b-7abc1dbe66cd" providerId="ADAL" clId="{3553A22D-2D14-4A9A-BB5B-746C503FB1A2}" dt="2022-06-13T15:08:12.187" v="1885" actId="20577"/>
          <ac:spMkLst>
            <pc:docMk/>
            <pc:sldMk cId="2258364318" sldId="294"/>
            <ac:spMk id="3" creationId="{EFFA507C-4DE6-B07A-5A2E-216265B34396}"/>
          </ac:spMkLst>
        </pc:spChg>
        <pc:spChg chg="add mod">
          <ac:chgData name="Andreas Hähnel" userId="e512dcb6-ddea-4b73-a79b-7abc1dbe66cd" providerId="ADAL" clId="{3553A22D-2D14-4A9A-BB5B-746C503FB1A2}" dt="2022-06-13T15:08:47.600" v="1890" actId="14100"/>
          <ac:spMkLst>
            <pc:docMk/>
            <pc:sldMk cId="2258364318" sldId="294"/>
            <ac:spMk id="4" creationId="{0F1D4D24-5D3D-E544-CDAC-C5EFA254482D}"/>
          </ac:spMkLst>
        </pc:spChg>
        <pc:picChg chg="del">
          <ac:chgData name="Andreas Hähnel" userId="e512dcb6-ddea-4b73-a79b-7abc1dbe66cd" providerId="ADAL" clId="{3553A22D-2D14-4A9A-BB5B-746C503FB1A2}" dt="2022-06-13T15:07:34.171" v="1869" actId="478"/>
          <ac:picMkLst>
            <pc:docMk/>
            <pc:sldMk cId="2258364318" sldId="294"/>
            <ac:picMk id="6" creationId="{4E149685-0457-FEF5-37F2-F8025AD17A99}"/>
          </ac:picMkLst>
        </pc:picChg>
      </pc:sldChg>
      <pc:sldChg chg="addSp delSp modSp add mod ord">
        <pc:chgData name="Andreas Hähnel" userId="e512dcb6-ddea-4b73-a79b-7abc1dbe66cd" providerId="ADAL" clId="{3553A22D-2D14-4A9A-BB5B-746C503FB1A2}" dt="2022-06-13T15:11:26.916" v="1915" actId="1076"/>
        <pc:sldMkLst>
          <pc:docMk/>
          <pc:sldMk cId="2113124027" sldId="295"/>
        </pc:sldMkLst>
        <pc:spChg chg="mod">
          <ac:chgData name="Andreas Hähnel" userId="e512dcb6-ddea-4b73-a79b-7abc1dbe66cd" providerId="ADAL" clId="{3553A22D-2D14-4A9A-BB5B-746C503FB1A2}" dt="2022-06-13T15:09:49.864" v="1912" actId="20577"/>
          <ac:spMkLst>
            <pc:docMk/>
            <pc:sldMk cId="2113124027" sldId="295"/>
            <ac:spMk id="3" creationId="{EFFA507C-4DE6-B07A-5A2E-216265B34396}"/>
          </ac:spMkLst>
        </pc:spChg>
        <pc:picChg chg="add mod">
          <ac:chgData name="Andreas Hähnel" userId="e512dcb6-ddea-4b73-a79b-7abc1dbe66cd" providerId="ADAL" clId="{3553A22D-2D14-4A9A-BB5B-746C503FB1A2}" dt="2022-06-13T15:11:26.916" v="1915" actId="1076"/>
          <ac:picMkLst>
            <pc:docMk/>
            <pc:sldMk cId="2113124027" sldId="295"/>
            <ac:picMk id="5" creationId="{7675A440-712D-18AA-2818-B584D40D2432}"/>
          </ac:picMkLst>
        </pc:picChg>
        <pc:picChg chg="del">
          <ac:chgData name="Andreas Hähnel" userId="e512dcb6-ddea-4b73-a79b-7abc1dbe66cd" providerId="ADAL" clId="{3553A22D-2D14-4A9A-BB5B-746C503FB1A2}" dt="2022-06-13T15:09:45.206" v="1897" actId="478"/>
          <ac:picMkLst>
            <pc:docMk/>
            <pc:sldMk cId="2113124027" sldId="295"/>
            <ac:picMk id="6" creationId="{4E149685-0457-FEF5-37F2-F8025AD17A99}"/>
          </ac:picMkLst>
        </pc:picChg>
      </pc:sldChg>
      <pc:sldChg chg="addSp delSp modSp add mod">
        <pc:chgData name="Andreas Hähnel" userId="e512dcb6-ddea-4b73-a79b-7abc1dbe66cd" providerId="ADAL" clId="{3553A22D-2D14-4A9A-BB5B-746C503FB1A2}" dt="2022-06-13T15:59:54.682" v="2096" actId="478"/>
        <pc:sldMkLst>
          <pc:docMk/>
          <pc:sldMk cId="2961675492" sldId="296"/>
        </pc:sldMkLst>
        <pc:spChg chg="mod">
          <ac:chgData name="Andreas Hähnel" userId="e512dcb6-ddea-4b73-a79b-7abc1dbe66cd" providerId="ADAL" clId="{3553A22D-2D14-4A9A-BB5B-746C503FB1A2}" dt="2022-06-13T15:25:43.925" v="2095" actId="20577"/>
          <ac:spMkLst>
            <pc:docMk/>
            <pc:sldMk cId="2961675492" sldId="296"/>
            <ac:spMk id="3" creationId="{EFFA507C-4DE6-B07A-5A2E-216265B34396}"/>
          </ac:spMkLst>
        </pc:spChg>
        <pc:spChg chg="add del mod">
          <ac:chgData name="Andreas Hähnel" userId="e512dcb6-ddea-4b73-a79b-7abc1dbe66cd" providerId="ADAL" clId="{3553A22D-2D14-4A9A-BB5B-746C503FB1A2}" dt="2022-06-13T15:59:54.682" v="2096" actId="478"/>
          <ac:spMkLst>
            <pc:docMk/>
            <pc:sldMk cId="2961675492" sldId="296"/>
            <ac:spMk id="4" creationId="{22DABA6D-EC41-A38B-E8B4-AA89A7650ED3}"/>
          </ac:spMkLst>
        </pc:spChg>
        <pc:picChg chg="del">
          <ac:chgData name="Andreas Hähnel" userId="e512dcb6-ddea-4b73-a79b-7abc1dbe66cd" providerId="ADAL" clId="{3553A22D-2D14-4A9A-BB5B-746C503FB1A2}" dt="2022-06-13T15:13:59.756" v="1917" actId="478"/>
          <ac:picMkLst>
            <pc:docMk/>
            <pc:sldMk cId="2961675492" sldId="296"/>
            <ac:picMk id="5" creationId="{7675A440-712D-18AA-2818-B584D40D2432}"/>
          </ac:picMkLst>
        </pc:picChg>
      </pc:sldChg>
      <pc:sldChg chg="delSp modSp add mod ord">
        <pc:chgData name="Andreas Hähnel" userId="e512dcb6-ddea-4b73-a79b-7abc1dbe66cd" providerId="ADAL" clId="{3553A22D-2D14-4A9A-BB5B-746C503FB1A2}" dt="2022-06-13T16:00:18.955" v="2103" actId="12"/>
        <pc:sldMkLst>
          <pc:docMk/>
          <pc:sldMk cId="2638397156" sldId="297"/>
        </pc:sldMkLst>
        <pc:spChg chg="mod">
          <ac:chgData name="Andreas Hähnel" userId="e512dcb6-ddea-4b73-a79b-7abc1dbe66cd" providerId="ADAL" clId="{3553A22D-2D14-4A9A-BB5B-746C503FB1A2}" dt="2022-06-13T16:00:18.955" v="2103" actId="12"/>
          <ac:spMkLst>
            <pc:docMk/>
            <pc:sldMk cId="2638397156" sldId="297"/>
            <ac:spMk id="3" creationId="{EFFA507C-4DE6-B07A-5A2E-216265B34396}"/>
          </ac:spMkLst>
        </pc:spChg>
        <pc:spChg chg="del">
          <ac:chgData name="Andreas Hähnel" userId="e512dcb6-ddea-4b73-a79b-7abc1dbe66cd" providerId="ADAL" clId="{3553A22D-2D14-4A9A-BB5B-746C503FB1A2}" dt="2022-06-13T16:00:01.640" v="2100" actId="478"/>
          <ac:spMkLst>
            <pc:docMk/>
            <pc:sldMk cId="2638397156" sldId="297"/>
            <ac:spMk id="4" creationId="{0F1D4D24-5D3D-E544-CDAC-C5EFA254482D}"/>
          </ac:spMkLst>
        </pc:spChg>
      </pc:sldChg>
      <pc:sldChg chg="modSp new mod">
        <pc:chgData name="Andreas Hähnel" userId="e512dcb6-ddea-4b73-a79b-7abc1dbe66cd" providerId="ADAL" clId="{3553A22D-2D14-4A9A-BB5B-746C503FB1A2}" dt="2022-06-13T16:05:06.902" v="2401" actId="20577"/>
        <pc:sldMkLst>
          <pc:docMk/>
          <pc:sldMk cId="1103310105" sldId="298"/>
        </pc:sldMkLst>
        <pc:spChg chg="mod">
          <ac:chgData name="Andreas Hähnel" userId="e512dcb6-ddea-4b73-a79b-7abc1dbe66cd" providerId="ADAL" clId="{3553A22D-2D14-4A9A-BB5B-746C503FB1A2}" dt="2022-06-13T16:03:03.639" v="2122"/>
          <ac:spMkLst>
            <pc:docMk/>
            <pc:sldMk cId="1103310105" sldId="298"/>
            <ac:spMk id="2" creationId="{024B7FEA-F416-2B2B-C3BD-7087A89E73FA}"/>
          </ac:spMkLst>
        </pc:spChg>
        <pc:spChg chg="mod">
          <ac:chgData name="Andreas Hähnel" userId="e512dcb6-ddea-4b73-a79b-7abc1dbe66cd" providerId="ADAL" clId="{3553A22D-2D14-4A9A-BB5B-746C503FB1A2}" dt="2022-06-13T16:05:06.902" v="2401" actId="20577"/>
          <ac:spMkLst>
            <pc:docMk/>
            <pc:sldMk cId="1103310105" sldId="298"/>
            <ac:spMk id="3" creationId="{0571318E-5146-9A66-A2F2-E778978ECAD7}"/>
          </ac:spMkLst>
        </pc:spChg>
      </pc:sldChg>
      <pc:sldChg chg="addSp delSp modSp add mod">
        <pc:chgData name="Andreas Hähnel" userId="e512dcb6-ddea-4b73-a79b-7abc1dbe66cd" providerId="ADAL" clId="{3553A22D-2D14-4A9A-BB5B-746C503FB1A2}" dt="2022-06-16T11:05:22.971" v="5155" actId="20577"/>
        <pc:sldMkLst>
          <pc:docMk/>
          <pc:sldMk cId="896748545" sldId="299"/>
        </pc:sldMkLst>
        <pc:spChg chg="del">
          <ac:chgData name="Andreas Hähnel" userId="e512dcb6-ddea-4b73-a79b-7abc1dbe66cd" providerId="ADAL" clId="{3553A22D-2D14-4A9A-BB5B-746C503FB1A2}" dt="2022-06-13T16:05:30.129" v="2403" actId="478"/>
          <ac:spMkLst>
            <pc:docMk/>
            <pc:sldMk cId="896748545" sldId="299"/>
            <ac:spMk id="3" creationId="{0571318E-5146-9A66-A2F2-E778978ECAD7}"/>
          </ac:spMkLst>
        </pc:spChg>
        <pc:spChg chg="add del mod">
          <ac:chgData name="Andreas Hähnel" userId="e512dcb6-ddea-4b73-a79b-7abc1dbe66cd" providerId="ADAL" clId="{3553A22D-2D14-4A9A-BB5B-746C503FB1A2}" dt="2022-06-13T16:05:31.822" v="2404" actId="478"/>
          <ac:spMkLst>
            <pc:docMk/>
            <pc:sldMk cId="896748545" sldId="299"/>
            <ac:spMk id="5" creationId="{49ACFF91-066F-7179-C471-CAA02D3E6331}"/>
          </ac:spMkLst>
        </pc:spChg>
        <pc:spChg chg="add mod">
          <ac:chgData name="Andreas Hähnel" userId="e512dcb6-ddea-4b73-a79b-7abc1dbe66cd" providerId="ADAL" clId="{3553A22D-2D14-4A9A-BB5B-746C503FB1A2}" dt="2022-06-16T11:05:22.971" v="5155" actId="20577"/>
          <ac:spMkLst>
            <pc:docMk/>
            <pc:sldMk cId="896748545" sldId="299"/>
            <ac:spMk id="7" creationId="{EBF5975E-15D3-1A86-4FDB-02EFB89AAB90}"/>
          </ac:spMkLst>
        </pc:spChg>
        <pc:picChg chg="add mod">
          <ac:chgData name="Andreas Hähnel" userId="e512dcb6-ddea-4b73-a79b-7abc1dbe66cd" providerId="ADAL" clId="{3553A22D-2D14-4A9A-BB5B-746C503FB1A2}" dt="2022-06-13T16:05:46.901" v="2407" actId="1076"/>
          <ac:picMkLst>
            <pc:docMk/>
            <pc:sldMk cId="896748545" sldId="299"/>
            <ac:picMk id="6" creationId="{4F4B27AA-243B-9D6B-3755-1A1367EDC504}"/>
          </ac:picMkLst>
        </pc:picChg>
      </pc:sldChg>
      <pc:sldChg chg="modSp add mod ord">
        <pc:chgData name="Andreas Hähnel" userId="e512dcb6-ddea-4b73-a79b-7abc1dbe66cd" providerId="ADAL" clId="{3553A22D-2D14-4A9A-BB5B-746C503FB1A2}" dt="2022-06-13T16:15:12.457" v="2803" actId="20577"/>
        <pc:sldMkLst>
          <pc:docMk/>
          <pc:sldMk cId="558288734" sldId="300"/>
        </pc:sldMkLst>
        <pc:spChg chg="mod">
          <ac:chgData name="Andreas Hähnel" userId="e512dcb6-ddea-4b73-a79b-7abc1dbe66cd" providerId="ADAL" clId="{3553A22D-2D14-4A9A-BB5B-746C503FB1A2}" dt="2022-06-13T16:14:00.538" v="2677" actId="20577"/>
          <ac:spMkLst>
            <pc:docMk/>
            <pc:sldMk cId="558288734" sldId="300"/>
            <ac:spMk id="2" creationId="{5191E0F2-FE77-51ED-3F72-223B58926E74}"/>
          </ac:spMkLst>
        </pc:spChg>
        <pc:spChg chg="mod">
          <ac:chgData name="Andreas Hähnel" userId="e512dcb6-ddea-4b73-a79b-7abc1dbe66cd" providerId="ADAL" clId="{3553A22D-2D14-4A9A-BB5B-746C503FB1A2}" dt="2022-06-13T16:15:12.457" v="2803" actId="20577"/>
          <ac:spMkLst>
            <pc:docMk/>
            <pc:sldMk cId="558288734" sldId="300"/>
            <ac:spMk id="3" creationId="{07D5023A-BA6F-B725-CF78-FD889E577EA6}"/>
          </ac:spMkLst>
        </pc:spChg>
      </pc:sldChg>
      <pc:sldChg chg="addSp delSp modSp add mod">
        <pc:chgData name="Andreas Hähnel" userId="e512dcb6-ddea-4b73-a79b-7abc1dbe66cd" providerId="ADAL" clId="{3553A22D-2D14-4A9A-BB5B-746C503FB1A2}" dt="2022-06-13T16:38:45.646" v="3365" actId="1076"/>
        <pc:sldMkLst>
          <pc:docMk/>
          <pc:sldMk cId="1144873803" sldId="301"/>
        </pc:sldMkLst>
        <pc:spChg chg="mod">
          <ac:chgData name="Andreas Hähnel" userId="e512dcb6-ddea-4b73-a79b-7abc1dbe66cd" providerId="ADAL" clId="{3553A22D-2D14-4A9A-BB5B-746C503FB1A2}" dt="2022-06-13T16:37:35.383" v="3355" actId="20577"/>
          <ac:spMkLst>
            <pc:docMk/>
            <pc:sldMk cId="1144873803" sldId="301"/>
            <ac:spMk id="3" creationId="{07D5023A-BA6F-B725-CF78-FD889E577EA6}"/>
          </ac:spMkLst>
        </pc:spChg>
        <pc:picChg chg="add mod">
          <ac:chgData name="Andreas Hähnel" userId="e512dcb6-ddea-4b73-a79b-7abc1dbe66cd" providerId="ADAL" clId="{3553A22D-2D14-4A9A-BB5B-746C503FB1A2}" dt="2022-06-13T16:37:51.825" v="3358" actId="1076"/>
          <ac:picMkLst>
            <pc:docMk/>
            <pc:sldMk cId="1144873803" sldId="301"/>
            <ac:picMk id="5" creationId="{2924D9B0-18BD-B410-DD94-A32A0E590713}"/>
          </ac:picMkLst>
        </pc:picChg>
        <pc:picChg chg="add del mod">
          <ac:chgData name="Andreas Hähnel" userId="e512dcb6-ddea-4b73-a79b-7abc1dbe66cd" providerId="ADAL" clId="{3553A22D-2D14-4A9A-BB5B-746C503FB1A2}" dt="2022-06-13T16:38:41.811" v="3363" actId="478"/>
          <ac:picMkLst>
            <pc:docMk/>
            <pc:sldMk cId="1144873803" sldId="301"/>
            <ac:picMk id="7" creationId="{BDFF3E79-E80E-2195-6316-F3DA817739BB}"/>
          </ac:picMkLst>
        </pc:picChg>
        <pc:picChg chg="add mod">
          <ac:chgData name="Andreas Hähnel" userId="e512dcb6-ddea-4b73-a79b-7abc1dbe66cd" providerId="ADAL" clId="{3553A22D-2D14-4A9A-BB5B-746C503FB1A2}" dt="2022-06-13T16:38:45.646" v="3365" actId="1076"/>
          <ac:picMkLst>
            <pc:docMk/>
            <pc:sldMk cId="1144873803" sldId="301"/>
            <ac:picMk id="9" creationId="{2A27A7F6-CB58-7D30-389F-279E915A3E78}"/>
          </ac:picMkLst>
        </pc:picChg>
      </pc:sldChg>
      <pc:sldChg chg="modSp add mod">
        <pc:chgData name="Andreas Hähnel" userId="e512dcb6-ddea-4b73-a79b-7abc1dbe66cd" providerId="ADAL" clId="{3553A22D-2D14-4A9A-BB5B-746C503FB1A2}" dt="2022-06-13T16:40:01.907" v="3594" actId="20577"/>
        <pc:sldMkLst>
          <pc:docMk/>
          <pc:sldMk cId="1305190483" sldId="302"/>
        </pc:sldMkLst>
        <pc:spChg chg="mod">
          <ac:chgData name="Andreas Hähnel" userId="e512dcb6-ddea-4b73-a79b-7abc1dbe66cd" providerId="ADAL" clId="{3553A22D-2D14-4A9A-BB5B-746C503FB1A2}" dt="2022-06-13T16:40:01.907" v="3594" actId="20577"/>
          <ac:spMkLst>
            <pc:docMk/>
            <pc:sldMk cId="1305190483" sldId="302"/>
            <ac:spMk id="3" creationId="{07D5023A-BA6F-B725-CF78-FD889E577EA6}"/>
          </ac:spMkLst>
        </pc:spChg>
      </pc:sldChg>
      <pc:sldChg chg="modSp add mod">
        <pc:chgData name="Andreas Hähnel" userId="e512dcb6-ddea-4b73-a79b-7abc1dbe66cd" providerId="ADAL" clId="{3553A22D-2D14-4A9A-BB5B-746C503FB1A2}" dt="2022-06-17T10:32:22.554" v="5158" actId="27636"/>
        <pc:sldMkLst>
          <pc:docMk/>
          <pc:sldMk cId="706571918" sldId="303"/>
        </pc:sldMkLst>
        <pc:spChg chg="mod">
          <ac:chgData name="Andreas Hähnel" userId="e512dcb6-ddea-4b73-a79b-7abc1dbe66cd" providerId="ADAL" clId="{3553A22D-2D14-4A9A-BB5B-746C503FB1A2}" dt="2022-06-17T10:32:22.554" v="5158" actId="27636"/>
          <ac:spMkLst>
            <pc:docMk/>
            <pc:sldMk cId="706571918" sldId="303"/>
            <ac:spMk id="3" creationId="{07D5023A-BA6F-B725-CF78-FD889E577EA6}"/>
          </ac:spMkLst>
        </pc:spChg>
      </pc:sldChg>
      <pc:sldChg chg="modSp add mod">
        <pc:chgData name="Andreas Hähnel" userId="e512dcb6-ddea-4b73-a79b-7abc1dbe66cd" providerId="ADAL" clId="{3553A22D-2D14-4A9A-BB5B-746C503FB1A2}" dt="2022-06-13T16:57:59.243" v="4355" actId="20577"/>
        <pc:sldMkLst>
          <pc:docMk/>
          <pc:sldMk cId="488445734" sldId="304"/>
        </pc:sldMkLst>
        <pc:spChg chg="mod">
          <ac:chgData name="Andreas Hähnel" userId="e512dcb6-ddea-4b73-a79b-7abc1dbe66cd" providerId="ADAL" clId="{3553A22D-2D14-4A9A-BB5B-746C503FB1A2}" dt="2022-06-13T16:54:25.362" v="3965" actId="20577"/>
          <ac:spMkLst>
            <pc:docMk/>
            <pc:sldMk cId="488445734" sldId="304"/>
            <ac:spMk id="2" creationId="{5191E0F2-FE77-51ED-3F72-223B58926E74}"/>
          </ac:spMkLst>
        </pc:spChg>
        <pc:spChg chg="mod">
          <ac:chgData name="Andreas Hähnel" userId="e512dcb6-ddea-4b73-a79b-7abc1dbe66cd" providerId="ADAL" clId="{3553A22D-2D14-4A9A-BB5B-746C503FB1A2}" dt="2022-06-13T16:57:59.243" v="4355" actId="20577"/>
          <ac:spMkLst>
            <pc:docMk/>
            <pc:sldMk cId="488445734" sldId="304"/>
            <ac:spMk id="3" creationId="{07D5023A-BA6F-B725-CF78-FD889E577EA6}"/>
          </ac:spMkLst>
        </pc:spChg>
      </pc:sldChg>
      <pc:sldChg chg="modSp add mod">
        <pc:chgData name="Andreas Hähnel" userId="e512dcb6-ddea-4b73-a79b-7abc1dbe66cd" providerId="ADAL" clId="{3553A22D-2D14-4A9A-BB5B-746C503FB1A2}" dt="2022-06-13T16:30:36.377" v="3338" actId="14100"/>
        <pc:sldMkLst>
          <pc:docMk/>
          <pc:sldMk cId="4225837930" sldId="305"/>
        </pc:sldMkLst>
        <pc:spChg chg="mod">
          <ac:chgData name="Andreas Hähnel" userId="e512dcb6-ddea-4b73-a79b-7abc1dbe66cd" providerId="ADAL" clId="{3553A22D-2D14-4A9A-BB5B-746C503FB1A2}" dt="2022-06-13T16:30:36.377" v="3338" actId="14100"/>
          <ac:spMkLst>
            <pc:docMk/>
            <pc:sldMk cId="4225837930" sldId="305"/>
            <ac:spMk id="3" creationId="{07D5023A-BA6F-B725-CF78-FD889E577EA6}"/>
          </ac:spMkLst>
        </pc:spChg>
      </pc:sldChg>
      <pc:sldChg chg="addSp modSp add mod">
        <pc:chgData name="Andreas Hähnel" userId="e512dcb6-ddea-4b73-a79b-7abc1dbe66cd" providerId="ADAL" clId="{3553A22D-2D14-4A9A-BB5B-746C503FB1A2}" dt="2022-06-16T11:07:17.608" v="5156" actId="1076"/>
        <pc:sldMkLst>
          <pc:docMk/>
          <pc:sldMk cId="1556123999" sldId="306"/>
        </pc:sldMkLst>
        <pc:spChg chg="mod">
          <ac:chgData name="Andreas Hähnel" userId="e512dcb6-ddea-4b73-a79b-7abc1dbe66cd" providerId="ADAL" clId="{3553A22D-2D14-4A9A-BB5B-746C503FB1A2}" dt="2022-06-13T16:29:14.763" v="3320" actId="20577"/>
          <ac:spMkLst>
            <pc:docMk/>
            <pc:sldMk cId="1556123999" sldId="306"/>
            <ac:spMk id="3" creationId="{07D5023A-BA6F-B725-CF78-FD889E577EA6}"/>
          </ac:spMkLst>
        </pc:spChg>
        <pc:picChg chg="add mod">
          <ac:chgData name="Andreas Hähnel" userId="e512dcb6-ddea-4b73-a79b-7abc1dbe66cd" providerId="ADAL" clId="{3553A22D-2D14-4A9A-BB5B-746C503FB1A2}" dt="2022-06-16T11:07:17.608" v="5156" actId="1076"/>
          <ac:picMkLst>
            <pc:docMk/>
            <pc:sldMk cId="1556123999" sldId="306"/>
            <ac:picMk id="5" creationId="{29554FF4-F8EA-0854-F2E6-0EF893096516}"/>
          </ac:picMkLst>
        </pc:picChg>
      </pc:sldChg>
      <pc:sldChg chg="modSp add mod">
        <pc:chgData name="Andreas Hähnel" userId="e512dcb6-ddea-4b73-a79b-7abc1dbe66cd" providerId="ADAL" clId="{3553A22D-2D14-4A9A-BB5B-746C503FB1A2}" dt="2022-06-13T16:44:21.145" v="3733" actId="20577"/>
        <pc:sldMkLst>
          <pc:docMk/>
          <pc:sldMk cId="4238898890" sldId="307"/>
        </pc:sldMkLst>
        <pc:spChg chg="mod">
          <ac:chgData name="Andreas Hähnel" userId="e512dcb6-ddea-4b73-a79b-7abc1dbe66cd" providerId="ADAL" clId="{3553A22D-2D14-4A9A-BB5B-746C503FB1A2}" dt="2022-06-13T16:44:21.145" v="3733" actId="20577"/>
          <ac:spMkLst>
            <pc:docMk/>
            <pc:sldMk cId="4238898890" sldId="307"/>
            <ac:spMk id="3" creationId="{07D5023A-BA6F-B725-CF78-FD889E577EA6}"/>
          </ac:spMkLst>
        </pc:spChg>
      </pc:sldChg>
      <pc:sldChg chg="modSp add mod">
        <pc:chgData name="Andreas Hähnel" userId="e512dcb6-ddea-4b73-a79b-7abc1dbe66cd" providerId="ADAL" clId="{3553A22D-2D14-4A9A-BB5B-746C503FB1A2}" dt="2022-06-13T16:52:11.480" v="3859" actId="20577"/>
        <pc:sldMkLst>
          <pc:docMk/>
          <pc:sldMk cId="1358787218" sldId="308"/>
        </pc:sldMkLst>
        <pc:spChg chg="mod">
          <ac:chgData name="Andreas Hähnel" userId="e512dcb6-ddea-4b73-a79b-7abc1dbe66cd" providerId="ADAL" clId="{3553A22D-2D14-4A9A-BB5B-746C503FB1A2}" dt="2022-06-13T16:52:11.480" v="3859" actId="20577"/>
          <ac:spMkLst>
            <pc:docMk/>
            <pc:sldMk cId="1358787218" sldId="308"/>
            <ac:spMk id="3" creationId="{07D5023A-BA6F-B725-CF78-FD889E577EA6}"/>
          </ac:spMkLst>
        </pc:spChg>
      </pc:sldChg>
      <pc:sldChg chg="modSp add mod">
        <pc:chgData name="Andreas Hähnel" userId="e512dcb6-ddea-4b73-a79b-7abc1dbe66cd" providerId="ADAL" clId="{3553A22D-2D14-4A9A-BB5B-746C503FB1A2}" dt="2022-06-13T17:00:06.327" v="4625" actId="20577"/>
        <pc:sldMkLst>
          <pc:docMk/>
          <pc:sldMk cId="1442476427" sldId="309"/>
        </pc:sldMkLst>
        <pc:spChg chg="mod">
          <ac:chgData name="Andreas Hähnel" userId="e512dcb6-ddea-4b73-a79b-7abc1dbe66cd" providerId="ADAL" clId="{3553A22D-2D14-4A9A-BB5B-746C503FB1A2}" dt="2022-06-13T17:00:06.327" v="4625" actId="20577"/>
          <ac:spMkLst>
            <pc:docMk/>
            <pc:sldMk cId="1442476427" sldId="309"/>
            <ac:spMk id="3" creationId="{07D5023A-BA6F-B725-CF78-FD889E577EA6}"/>
          </ac:spMkLst>
        </pc:spChg>
      </pc:sldChg>
      <pc:sldChg chg="add ord">
        <pc:chgData name="Andreas Hähnel" userId="e512dcb6-ddea-4b73-a79b-7abc1dbe66cd" providerId="ADAL" clId="{3553A22D-2D14-4A9A-BB5B-746C503FB1A2}" dt="2022-06-13T17:00:15.858" v="4628"/>
        <pc:sldMkLst>
          <pc:docMk/>
          <pc:sldMk cId="3877751540" sldId="310"/>
        </pc:sldMkLst>
      </pc:sldChg>
    </pc:docChg>
  </pc:docChgLst>
  <pc:docChgLst>
    <pc:chgData name="Andreas Hähnel" userId="e512dcb6-ddea-4b73-a79b-7abc1dbe66cd" providerId="ADAL" clId="{5756AFCF-9D5C-428B-B8BE-BB2047CFE69E}"/>
    <pc:docChg chg="undo custSel addSld delSld modSld sldOrd modMainMaster">
      <pc:chgData name="Andreas Hähnel" userId="e512dcb6-ddea-4b73-a79b-7abc1dbe66cd" providerId="ADAL" clId="{5756AFCF-9D5C-428B-B8BE-BB2047CFE69E}" dt="2022-06-21T11:12:07.051" v="1125" actId="20577"/>
      <pc:docMkLst>
        <pc:docMk/>
      </pc:docMkLst>
      <pc:sldChg chg="modSp mod">
        <pc:chgData name="Andreas Hähnel" userId="e512dcb6-ddea-4b73-a79b-7abc1dbe66cd" providerId="ADAL" clId="{5756AFCF-9D5C-428B-B8BE-BB2047CFE69E}" dt="2022-06-12T19:31:25.397" v="85" actId="20577"/>
        <pc:sldMkLst>
          <pc:docMk/>
          <pc:sldMk cId="2970004164" sldId="259"/>
        </pc:sldMkLst>
        <pc:spChg chg="mod">
          <ac:chgData name="Andreas Hähnel" userId="e512dcb6-ddea-4b73-a79b-7abc1dbe66cd" providerId="ADAL" clId="{5756AFCF-9D5C-428B-B8BE-BB2047CFE69E}" dt="2022-06-12T19:30:59.640" v="71" actId="20577"/>
          <ac:spMkLst>
            <pc:docMk/>
            <pc:sldMk cId="2970004164" sldId="259"/>
            <ac:spMk id="2" creationId="{AF2C3F19-9F6F-1450-84BC-A80357F35940}"/>
          </ac:spMkLst>
        </pc:spChg>
        <pc:spChg chg="mod">
          <ac:chgData name="Andreas Hähnel" userId="e512dcb6-ddea-4b73-a79b-7abc1dbe66cd" providerId="ADAL" clId="{5756AFCF-9D5C-428B-B8BE-BB2047CFE69E}" dt="2022-06-12T19:31:25.397" v="85" actId="20577"/>
          <ac:spMkLst>
            <pc:docMk/>
            <pc:sldMk cId="2970004164" sldId="259"/>
            <ac:spMk id="3" creationId="{FB22B504-146E-1966-17CE-BB797BC6083D}"/>
          </ac:spMkLst>
        </pc:spChg>
      </pc:sldChg>
      <pc:sldChg chg="addSp delSp modSp mod">
        <pc:chgData name="Andreas Hähnel" userId="e512dcb6-ddea-4b73-a79b-7abc1dbe66cd" providerId="ADAL" clId="{5756AFCF-9D5C-428B-B8BE-BB2047CFE69E}" dt="2022-06-21T07:15:34.192" v="1086" actId="20577"/>
        <pc:sldMkLst>
          <pc:docMk/>
          <pc:sldMk cId="751095604" sldId="267"/>
        </pc:sldMkLst>
        <pc:spChg chg="mod">
          <ac:chgData name="Andreas Hähnel" userId="e512dcb6-ddea-4b73-a79b-7abc1dbe66cd" providerId="ADAL" clId="{5756AFCF-9D5C-428B-B8BE-BB2047CFE69E}" dt="2022-06-21T07:15:34.192" v="1086" actId="20577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Andreas Hähnel" userId="e512dcb6-ddea-4b73-a79b-7abc1dbe66cd" providerId="ADAL" clId="{5756AFCF-9D5C-428B-B8BE-BB2047CFE69E}" dt="2022-06-12T19:39:06.696" v="114" actId="20577"/>
          <ac:spMkLst>
            <pc:docMk/>
            <pc:sldMk cId="751095604" sldId="267"/>
            <ac:spMk id="6" creationId="{5DD075C4-D810-4874-0C14-C43B37D93F2D}"/>
          </ac:spMkLst>
        </pc:spChg>
        <pc:spChg chg="add mod">
          <ac:chgData name="Andreas Hähnel" userId="e512dcb6-ddea-4b73-a79b-7abc1dbe66cd" providerId="ADAL" clId="{5756AFCF-9D5C-428B-B8BE-BB2047CFE69E}" dt="2022-06-20T08:28:25.870" v="828" actId="1076"/>
          <ac:spMkLst>
            <pc:docMk/>
            <pc:sldMk cId="751095604" sldId="267"/>
            <ac:spMk id="8" creationId="{6179D602-9665-0B07-ADE5-6FB64D4CC290}"/>
          </ac:spMkLst>
        </pc:spChg>
        <pc:spChg chg="del">
          <ac:chgData name="Andreas Hähnel" userId="e512dcb6-ddea-4b73-a79b-7abc1dbe66cd" providerId="ADAL" clId="{5756AFCF-9D5C-428B-B8BE-BB2047CFE69E}" dt="2022-06-12T19:40:23.818" v="117" actId="478"/>
          <ac:spMkLst>
            <pc:docMk/>
            <pc:sldMk cId="751095604" sldId="267"/>
            <ac:spMk id="8" creationId="{E1AB71D8-13B6-19D4-D417-35FE98068B94}"/>
          </ac:spMkLst>
        </pc:spChg>
        <pc:spChg chg="del">
          <ac:chgData name="Andreas Hähnel" userId="e512dcb6-ddea-4b73-a79b-7abc1dbe66cd" providerId="ADAL" clId="{5756AFCF-9D5C-428B-B8BE-BB2047CFE69E}" dt="2022-06-20T08:27:32.154" v="803" actId="478"/>
          <ac:spMkLst>
            <pc:docMk/>
            <pc:sldMk cId="751095604" sldId="267"/>
            <ac:spMk id="14" creationId="{F7EB7733-7930-3CB9-3401-68AC262DC8BF}"/>
          </ac:spMkLst>
        </pc:spChg>
        <pc:spChg chg="del">
          <ac:chgData name="Andreas Hähnel" userId="e512dcb6-ddea-4b73-a79b-7abc1dbe66cd" providerId="ADAL" clId="{5756AFCF-9D5C-428B-B8BE-BB2047CFE69E}" dt="2022-06-20T08:27:32.154" v="803" actId="478"/>
          <ac:spMkLst>
            <pc:docMk/>
            <pc:sldMk cId="751095604" sldId="267"/>
            <ac:spMk id="15" creationId="{4437DE17-6632-5F12-4BA2-764DCE917A4E}"/>
          </ac:spMkLst>
        </pc:spChg>
        <pc:spChg chg="del">
          <ac:chgData name="Andreas Hähnel" userId="e512dcb6-ddea-4b73-a79b-7abc1dbe66cd" providerId="ADAL" clId="{5756AFCF-9D5C-428B-B8BE-BB2047CFE69E}" dt="2022-06-20T08:27:32.154" v="803" actId="478"/>
          <ac:spMkLst>
            <pc:docMk/>
            <pc:sldMk cId="751095604" sldId="267"/>
            <ac:spMk id="16" creationId="{0131855E-F6E0-2C5A-ADB2-C71C118A07B9}"/>
          </ac:spMkLst>
        </pc:spChg>
        <pc:spChg chg="del">
          <ac:chgData name="Andreas Hähnel" userId="e512dcb6-ddea-4b73-a79b-7abc1dbe66cd" providerId="ADAL" clId="{5756AFCF-9D5C-428B-B8BE-BB2047CFE69E}" dt="2022-06-20T08:27:32.154" v="803" actId="478"/>
          <ac:spMkLst>
            <pc:docMk/>
            <pc:sldMk cId="751095604" sldId="267"/>
            <ac:spMk id="17" creationId="{9F0333F0-EC48-3A47-61B6-6D35F9ADDDB8}"/>
          </ac:spMkLst>
        </pc:spChg>
        <pc:picChg chg="del">
          <ac:chgData name="Andreas Hähnel" userId="e512dcb6-ddea-4b73-a79b-7abc1dbe66cd" providerId="ADAL" clId="{5756AFCF-9D5C-428B-B8BE-BB2047CFE69E}" dt="2022-06-20T08:27:27.083" v="802" actId="478"/>
          <ac:picMkLst>
            <pc:docMk/>
            <pc:sldMk cId="751095604" sldId="267"/>
            <ac:picMk id="3" creationId="{54DCFE64-2CFA-0DB5-4625-12DBD8D53A01}"/>
          </ac:picMkLst>
        </pc:picChg>
        <pc:picChg chg="add mod">
          <ac:chgData name="Andreas Hähnel" userId="e512dcb6-ddea-4b73-a79b-7abc1dbe66cd" providerId="ADAL" clId="{5756AFCF-9D5C-428B-B8BE-BB2047CFE69E}" dt="2022-06-20T08:27:37.199" v="804" actId="1076"/>
          <ac:picMkLst>
            <pc:docMk/>
            <pc:sldMk cId="751095604" sldId="267"/>
            <ac:picMk id="4" creationId="{CA75BF63-6E79-B664-C483-55984F161129}"/>
          </ac:picMkLst>
        </pc:picChg>
        <pc:picChg chg="mod">
          <ac:chgData name="Andreas Hähnel" userId="e512dcb6-ddea-4b73-a79b-7abc1dbe66cd" providerId="ADAL" clId="{5756AFCF-9D5C-428B-B8BE-BB2047CFE69E}" dt="2022-06-20T08:28:21.109" v="827" actId="1076"/>
          <ac:picMkLst>
            <pc:docMk/>
            <pc:sldMk cId="751095604" sldId="267"/>
            <ac:picMk id="7" creationId="{E0497245-7D7D-1C42-5E95-91C0ECE73ADB}"/>
          </ac:picMkLst>
        </pc:picChg>
        <pc:picChg chg="del">
          <ac:chgData name="Andreas Hähnel" userId="e512dcb6-ddea-4b73-a79b-7abc1dbe66cd" providerId="ADAL" clId="{5756AFCF-9D5C-428B-B8BE-BB2047CFE69E}" dt="2022-06-20T08:27:27.083" v="802" actId="478"/>
          <ac:picMkLst>
            <pc:docMk/>
            <pc:sldMk cId="751095604" sldId="267"/>
            <ac:picMk id="9" creationId="{4787ABD0-9AD3-CD42-CE8F-08DF5993FD8D}"/>
          </ac:picMkLst>
        </pc:picChg>
        <pc:picChg chg="del">
          <ac:chgData name="Andreas Hähnel" userId="e512dcb6-ddea-4b73-a79b-7abc1dbe66cd" providerId="ADAL" clId="{5756AFCF-9D5C-428B-B8BE-BB2047CFE69E}" dt="2022-06-20T08:27:27.083" v="802" actId="478"/>
          <ac:picMkLst>
            <pc:docMk/>
            <pc:sldMk cId="751095604" sldId="267"/>
            <ac:picMk id="10" creationId="{0CC77365-1FAA-59B5-FD71-E0D9897DF309}"/>
          </ac:picMkLst>
        </pc:picChg>
        <pc:picChg chg="del">
          <ac:chgData name="Andreas Hähnel" userId="e512dcb6-ddea-4b73-a79b-7abc1dbe66cd" providerId="ADAL" clId="{5756AFCF-9D5C-428B-B8BE-BB2047CFE69E}" dt="2022-06-20T08:27:27.083" v="802" actId="478"/>
          <ac:picMkLst>
            <pc:docMk/>
            <pc:sldMk cId="751095604" sldId="267"/>
            <ac:picMk id="1026" creationId="{163A74EB-EFC9-F128-754E-DDB400E4B3F5}"/>
          </ac:picMkLst>
        </pc:picChg>
      </pc:sldChg>
      <pc:sldChg chg="modSp new mod ord modShow">
        <pc:chgData name="Andreas Hähnel" userId="e512dcb6-ddea-4b73-a79b-7abc1dbe66cd" providerId="ADAL" clId="{5756AFCF-9D5C-428B-B8BE-BB2047CFE69E}" dt="2022-06-12T19:40:15.392" v="116" actId="729"/>
        <pc:sldMkLst>
          <pc:docMk/>
          <pc:sldMk cId="1202534609" sldId="268"/>
        </pc:sldMkLst>
        <pc:spChg chg="mod">
          <ac:chgData name="Andreas Hähnel" userId="e512dcb6-ddea-4b73-a79b-7abc1dbe66cd" providerId="ADAL" clId="{5756AFCF-9D5C-428B-B8BE-BB2047CFE69E}" dt="2022-06-12T19:39:48.020" v="115"/>
          <ac:spMkLst>
            <pc:docMk/>
            <pc:sldMk cId="1202534609" sldId="268"/>
            <ac:spMk id="3" creationId="{60645161-4C3B-B7F7-77F6-CF47820B2AD2}"/>
          </ac:spMkLst>
        </pc:spChg>
      </pc:sldChg>
      <pc:sldChg chg="modSp new mod">
        <pc:chgData name="Andreas Hähnel" userId="e512dcb6-ddea-4b73-a79b-7abc1dbe66cd" providerId="ADAL" clId="{5756AFCF-9D5C-428B-B8BE-BB2047CFE69E}" dt="2022-06-20T13:10:37.570" v="999" actId="20577"/>
        <pc:sldMkLst>
          <pc:docMk/>
          <pc:sldMk cId="3709973086" sldId="269"/>
        </pc:sldMkLst>
        <pc:spChg chg="mod">
          <ac:chgData name="Andreas Hähnel" userId="e512dcb6-ddea-4b73-a79b-7abc1dbe66cd" providerId="ADAL" clId="{5756AFCF-9D5C-428B-B8BE-BB2047CFE69E}" dt="2022-06-20T13:10:37.570" v="999" actId="20577"/>
          <ac:spMkLst>
            <pc:docMk/>
            <pc:sldMk cId="3709973086" sldId="269"/>
            <ac:spMk id="2" creationId="{00419A3C-0B57-DF61-BAE5-1DC477407E2A}"/>
          </ac:spMkLst>
        </pc:spChg>
      </pc:sldChg>
      <pc:sldChg chg="new del">
        <pc:chgData name="Andreas Hähnel" userId="e512dcb6-ddea-4b73-a79b-7abc1dbe66cd" providerId="ADAL" clId="{5756AFCF-9D5C-428B-B8BE-BB2047CFE69E}" dt="2022-06-12T19:41:34.898" v="145" actId="47"/>
        <pc:sldMkLst>
          <pc:docMk/>
          <pc:sldMk cId="500100007" sldId="270"/>
        </pc:sldMkLst>
      </pc:sldChg>
      <pc:sldChg chg="modSp new mod">
        <pc:chgData name="Andreas Hähnel" userId="e512dcb6-ddea-4b73-a79b-7abc1dbe66cd" providerId="ADAL" clId="{5756AFCF-9D5C-428B-B8BE-BB2047CFE69E}" dt="2022-06-20T09:36:36.460" v="932" actId="27636"/>
        <pc:sldMkLst>
          <pc:docMk/>
          <pc:sldMk cId="826039546" sldId="270"/>
        </pc:sldMkLst>
        <pc:spChg chg="mod">
          <ac:chgData name="Andreas Hähnel" userId="e512dcb6-ddea-4b73-a79b-7abc1dbe66cd" providerId="ADAL" clId="{5756AFCF-9D5C-428B-B8BE-BB2047CFE69E}" dt="2022-06-12T19:41:52.182" v="168" actId="20577"/>
          <ac:spMkLst>
            <pc:docMk/>
            <pc:sldMk cId="826039546" sldId="270"/>
            <ac:spMk id="2" creationId="{67C6390F-3686-324F-C71B-95B9D016A3BF}"/>
          </ac:spMkLst>
        </pc:spChg>
        <pc:spChg chg="mod">
          <ac:chgData name="Andreas Hähnel" userId="e512dcb6-ddea-4b73-a79b-7abc1dbe66cd" providerId="ADAL" clId="{5756AFCF-9D5C-428B-B8BE-BB2047CFE69E}" dt="2022-06-20T09:36:36.460" v="932" actId="27636"/>
          <ac:spMkLst>
            <pc:docMk/>
            <pc:sldMk cId="826039546" sldId="270"/>
            <ac:spMk id="3" creationId="{AF12FBAC-DA36-7EB0-7573-1D2314043952}"/>
          </ac:spMkLst>
        </pc:spChg>
      </pc:sldChg>
      <pc:sldChg chg="modSp new mod modAnim modNotesTx">
        <pc:chgData name="Andreas Hähnel" userId="e512dcb6-ddea-4b73-a79b-7abc1dbe66cd" providerId="ADAL" clId="{5756AFCF-9D5C-428B-B8BE-BB2047CFE69E}" dt="2022-06-21T10:40:28.047" v="1122" actId="20577"/>
        <pc:sldMkLst>
          <pc:docMk/>
          <pc:sldMk cId="4158011844" sldId="271"/>
        </pc:sldMkLst>
        <pc:spChg chg="mod">
          <ac:chgData name="Andreas Hähnel" userId="e512dcb6-ddea-4b73-a79b-7abc1dbe66cd" providerId="ADAL" clId="{5756AFCF-9D5C-428B-B8BE-BB2047CFE69E}" dt="2022-06-12T19:51:52.889" v="529" actId="20577"/>
          <ac:spMkLst>
            <pc:docMk/>
            <pc:sldMk cId="4158011844" sldId="271"/>
            <ac:spMk id="2" creationId="{BCA43EC5-83EB-B588-D68B-5112468CC84A}"/>
          </ac:spMkLst>
        </pc:spChg>
        <pc:spChg chg="mod">
          <ac:chgData name="Andreas Hähnel" userId="e512dcb6-ddea-4b73-a79b-7abc1dbe66cd" providerId="ADAL" clId="{5756AFCF-9D5C-428B-B8BE-BB2047CFE69E}" dt="2022-06-21T10:40:28.047" v="1122" actId="20577"/>
          <ac:spMkLst>
            <pc:docMk/>
            <pc:sldMk cId="4158011844" sldId="271"/>
            <ac:spMk id="3" creationId="{D59E7F10-65FC-50AE-A39B-55373FF24FE2}"/>
          </ac:spMkLst>
        </pc:spChg>
      </pc:sldChg>
      <pc:sldChg chg="delSp modSp mod">
        <pc:chgData name="Andreas Hähnel" userId="e512dcb6-ddea-4b73-a79b-7abc1dbe66cd" providerId="ADAL" clId="{5756AFCF-9D5C-428B-B8BE-BB2047CFE69E}" dt="2022-06-21T07:16:16.540" v="1088" actId="478"/>
        <pc:sldMkLst>
          <pc:docMk/>
          <pc:sldMk cId="225307483" sldId="273"/>
        </pc:sldMkLst>
        <pc:spChg chg="mod">
          <ac:chgData name="Andreas Hähnel" userId="e512dcb6-ddea-4b73-a79b-7abc1dbe66cd" providerId="ADAL" clId="{5756AFCF-9D5C-428B-B8BE-BB2047CFE69E}" dt="2022-06-20T13:13:05.476" v="1055" actId="20577"/>
          <ac:spMkLst>
            <pc:docMk/>
            <pc:sldMk cId="225307483" sldId="273"/>
            <ac:spMk id="3" creationId="{CA21021B-9130-841C-3EC3-2726CEF8A0F0}"/>
          </ac:spMkLst>
        </pc:spChg>
        <pc:spChg chg="del mod">
          <ac:chgData name="Andreas Hähnel" userId="e512dcb6-ddea-4b73-a79b-7abc1dbe66cd" providerId="ADAL" clId="{5756AFCF-9D5C-428B-B8BE-BB2047CFE69E}" dt="2022-06-21T07:16:16.540" v="1088" actId="478"/>
          <ac:spMkLst>
            <pc:docMk/>
            <pc:sldMk cId="225307483" sldId="273"/>
            <ac:spMk id="4" creationId="{8D2ADB2B-6B22-0CB4-D838-8ACEC0087FB8}"/>
          </ac:spMkLst>
        </pc:spChg>
      </pc:sldChg>
      <pc:sldChg chg="modSp mod modAnim">
        <pc:chgData name="Andreas Hähnel" userId="e512dcb6-ddea-4b73-a79b-7abc1dbe66cd" providerId="ADAL" clId="{5756AFCF-9D5C-428B-B8BE-BB2047CFE69E}" dt="2022-06-20T08:41:35.869" v="842"/>
        <pc:sldMkLst>
          <pc:docMk/>
          <pc:sldMk cId="3578410054" sldId="277"/>
        </pc:sldMkLst>
        <pc:spChg chg="mod">
          <ac:chgData name="Andreas Hähnel" userId="e512dcb6-ddea-4b73-a79b-7abc1dbe66cd" providerId="ADAL" clId="{5756AFCF-9D5C-428B-B8BE-BB2047CFE69E}" dt="2022-06-20T08:41:09.559" v="838" actId="14100"/>
          <ac:spMkLst>
            <pc:docMk/>
            <pc:sldMk cId="3578410054" sldId="277"/>
            <ac:spMk id="8" creationId="{8D70A4C2-3BD2-11E6-F982-196BF95805C7}"/>
          </ac:spMkLst>
        </pc:spChg>
        <pc:spChg chg="mod">
          <ac:chgData name="Andreas Hähnel" userId="e512dcb6-ddea-4b73-a79b-7abc1dbe66cd" providerId="ADAL" clId="{5756AFCF-9D5C-428B-B8BE-BB2047CFE69E}" dt="2022-06-20T08:41:03.491" v="836" actId="14100"/>
          <ac:spMkLst>
            <pc:docMk/>
            <pc:sldMk cId="3578410054" sldId="277"/>
            <ac:spMk id="9" creationId="{C712CB2B-EF7E-4508-CFE5-2AC2BD353680}"/>
          </ac:spMkLst>
        </pc:spChg>
      </pc:sldChg>
      <pc:sldChg chg="modSp mod modAnim">
        <pc:chgData name="Andreas Hähnel" userId="e512dcb6-ddea-4b73-a79b-7abc1dbe66cd" providerId="ADAL" clId="{5756AFCF-9D5C-428B-B8BE-BB2047CFE69E}" dt="2022-06-20T13:11:02.294" v="1006" actId="20577"/>
        <pc:sldMkLst>
          <pc:docMk/>
          <pc:sldMk cId="1262400433" sldId="279"/>
        </pc:sldMkLst>
        <pc:spChg chg="mod">
          <ac:chgData name="Andreas Hähnel" userId="e512dcb6-ddea-4b73-a79b-7abc1dbe66cd" providerId="ADAL" clId="{5756AFCF-9D5C-428B-B8BE-BB2047CFE69E}" dt="2022-06-20T13:11:02.294" v="1006" actId="20577"/>
          <ac:spMkLst>
            <pc:docMk/>
            <pc:sldMk cId="1262400433" sldId="279"/>
            <ac:spMk id="2" creationId="{F42206CD-B18A-10F9-A8BA-6FB9C00877AE}"/>
          </ac:spMkLst>
        </pc:spChg>
        <pc:spChg chg="mod">
          <ac:chgData name="Andreas Hähnel" userId="e512dcb6-ddea-4b73-a79b-7abc1dbe66cd" providerId="ADAL" clId="{5756AFCF-9D5C-428B-B8BE-BB2047CFE69E}" dt="2022-06-20T08:41:56.974" v="843" actId="207"/>
          <ac:spMkLst>
            <pc:docMk/>
            <pc:sldMk cId="1262400433" sldId="279"/>
            <ac:spMk id="5" creationId="{9D072954-36FD-CC7C-FBEA-520DC51C4C95}"/>
          </ac:spMkLst>
        </pc:spChg>
        <pc:spChg chg="mod">
          <ac:chgData name="Andreas Hähnel" userId="e512dcb6-ddea-4b73-a79b-7abc1dbe66cd" providerId="ADAL" clId="{5756AFCF-9D5C-428B-B8BE-BB2047CFE69E}" dt="2022-06-20T08:42:00.762" v="844" actId="207"/>
          <ac:spMkLst>
            <pc:docMk/>
            <pc:sldMk cId="1262400433" sldId="279"/>
            <ac:spMk id="6" creationId="{A43DC2C9-319F-0243-BB6A-776EE2A72B0E}"/>
          </ac:spMkLst>
        </pc:spChg>
      </pc:sldChg>
      <pc:sldChg chg="modSp modAnim">
        <pc:chgData name="Andreas Hähnel" userId="e512dcb6-ddea-4b73-a79b-7abc1dbe66cd" providerId="ADAL" clId="{5756AFCF-9D5C-428B-B8BE-BB2047CFE69E}" dt="2022-06-21T07:57:20.076" v="1121" actId="20577"/>
        <pc:sldMkLst>
          <pc:docMk/>
          <pc:sldMk cId="2805272520" sldId="280"/>
        </pc:sldMkLst>
        <pc:spChg chg="mod">
          <ac:chgData name="Andreas Hähnel" userId="e512dcb6-ddea-4b73-a79b-7abc1dbe66cd" providerId="ADAL" clId="{5756AFCF-9D5C-428B-B8BE-BB2047CFE69E}" dt="2022-06-21T07:57:20.076" v="1121" actId="20577"/>
          <ac:spMkLst>
            <pc:docMk/>
            <pc:sldMk cId="2805272520" sldId="280"/>
            <ac:spMk id="13" creationId="{3E855289-5CEF-F2CD-874B-830E141A9402}"/>
          </ac:spMkLst>
        </pc:spChg>
      </pc:sldChg>
      <pc:sldChg chg="addSp modSp mod">
        <pc:chgData name="Andreas Hähnel" userId="e512dcb6-ddea-4b73-a79b-7abc1dbe66cd" providerId="ADAL" clId="{5756AFCF-9D5C-428B-B8BE-BB2047CFE69E}" dt="2022-06-20T08:48:04.154" v="892" actId="14100"/>
        <pc:sldMkLst>
          <pc:docMk/>
          <pc:sldMk cId="3671544290" sldId="285"/>
        </pc:sldMkLst>
        <pc:spChg chg="add mod">
          <ac:chgData name="Andreas Hähnel" userId="e512dcb6-ddea-4b73-a79b-7abc1dbe66cd" providerId="ADAL" clId="{5756AFCF-9D5C-428B-B8BE-BB2047CFE69E}" dt="2022-06-20T08:47:44.886" v="875" actId="14100"/>
          <ac:spMkLst>
            <pc:docMk/>
            <pc:sldMk cId="3671544290" sldId="285"/>
            <ac:spMk id="11" creationId="{A8B1C339-937B-6878-ACA3-8758C7A08547}"/>
          </ac:spMkLst>
        </pc:spChg>
        <pc:picChg chg="add mod">
          <ac:chgData name="Andreas Hähnel" userId="e512dcb6-ddea-4b73-a79b-7abc1dbe66cd" providerId="ADAL" clId="{5756AFCF-9D5C-428B-B8BE-BB2047CFE69E}" dt="2022-06-20T08:46:55.032" v="865" actId="1076"/>
          <ac:picMkLst>
            <pc:docMk/>
            <pc:sldMk cId="3671544290" sldId="285"/>
            <ac:picMk id="6" creationId="{C1F089F5-5DD6-B917-87B0-617867661D85}"/>
          </ac:picMkLst>
        </pc:picChg>
        <pc:cxnChg chg="add mod">
          <ac:chgData name="Andreas Hähnel" userId="e512dcb6-ddea-4b73-a79b-7abc1dbe66cd" providerId="ADAL" clId="{5756AFCF-9D5C-428B-B8BE-BB2047CFE69E}" dt="2022-06-20T08:48:04.154" v="892" actId="14100"/>
          <ac:cxnSpMkLst>
            <pc:docMk/>
            <pc:sldMk cId="3671544290" sldId="285"/>
            <ac:cxnSpMk id="13" creationId="{0DB9118D-9A63-3E84-CF3C-62A67A242599}"/>
          </ac:cxnSpMkLst>
        </pc:cxnChg>
        <pc:cxnChg chg="add mod">
          <ac:chgData name="Andreas Hähnel" userId="e512dcb6-ddea-4b73-a79b-7abc1dbe66cd" providerId="ADAL" clId="{5756AFCF-9D5C-428B-B8BE-BB2047CFE69E}" dt="2022-06-20T08:47:52.669" v="877" actId="14100"/>
          <ac:cxnSpMkLst>
            <pc:docMk/>
            <pc:sldMk cId="3671544290" sldId="285"/>
            <ac:cxnSpMk id="15" creationId="{20CCC3D6-5DF3-7EC0-8C3E-AE7F51BBA008}"/>
          </ac:cxnSpMkLst>
        </pc:cxnChg>
      </pc:sldChg>
      <pc:sldChg chg="delSp modSp mod">
        <pc:chgData name="Andreas Hähnel" userId="e512dcb6-ddea-4b73-a79b-7abc1dbe66cd" providerId="ADAL" clId="{5756AFCF-9D5C-428B-B8BE-BB2047CFE69E}" dt="2022-06-21T07:17:07.178" v="1089" actId="478"/>
        <pc:sldMkLst>
          <pc:docMk/>
          <pc:sldMk cId="2258364318" sldId="294"/>
        </pc:sldMkLst>
        <pc:spChg chg="mod">
          <ac:chgData name="Andreas Hähnel" userId="e512dcb6-ddea-4b73-a79b-7abc1dbe66cd" providerId="ADAL" clId="{5756AFCF-9D5C-428B-B8BE-BB2047CFE69E}" dt="2022-06-20T09:43:14.739" v="960" actId="20577"/>
          <ac:spMkLst>
            <pc:docMk/>
            <pc:sldMk cId="2258364318" sldId="294"/>
            <ac:spMk id="3" creationId="{EFFA507C-4DE6-B07A-5A2E-216265B34396}"/>
          </ac:spMkLst>
        </pc:spChg>
        <pc:spChg chg="del">
          <ac:chgData name="Andreas Hähnel" userId="e512dcb6-ddea-4b73-a79b-7abc1dbe66cd" providerId="ADAL" clId="{5756AFCF-9D5C-428B-B8BE-BB2047CFE69E}" dt="2022-06-21T07:17:07.178" v="1089" actId="478"/>
          <ac:spMkLst>
            <pc:docMk/>
            <pc:sldMk cId="2258364318" sldId="294"/>
            <ac:spMk id="4" creationId="{0F1D4D24-5D3D-E544-CDAC-C5EFA254482D}"/>
          </ac:spMkLst>
        </pc:spChg>
      </pc:sldChg>
      <pc:sldChg chg="addSp modSp mod modAnim">
        <pc:chgData name="Andreas Hähnel" userId="e512dcb6-ddea-4b73-a79b-7abc1dbe66cd" providerId="ADAL" clId="{5756AFCF-9D5C-428B-B8BE-BB2047CFE69E}" dt="2022-06-20T09:36:15.615" v="930"/>
        <pc:sldMkLst>
          <pc:docMk/>
          <pc:sldMk cId="2113124027" sldId="295"/>
        </pc:sldMkLst>
        <pc:spChg chg="add mod">
          <ac:chgData name="Andreas Hähnel" userId="e512dcb6-ddea-4b73-a79b-7abc1dbe66cd" providerId="ADAL" clId="{5756AFCF-9D5C-428B-B8BE-BB2047CFE69E}" dt="2022-06-20T09:36:12.052" v="929" actId="1076"/>
          <ac:spMkLst>
            <pc:docMk/>
            <pc:sldMk cId="2113124027" sldId="295"/>
            <ac:spMk id="4" creationId="{CF197608-B44A-54CE-A024-91C29C7C813E}"/>
          </ac:spMkLst>
        </pc:spChg>
      </pc:sldChg>
      <pc:sldChg chg="addSp modSp modAnim">
        <pc:chgData name="Andreas Hähnel" userId="e512dcb6-ddea-4b73-a79b-7abc1dbe66cd" providerId="ADAL" clId="{5756AFCF-9D5C-428B-B8BE-BB2047CFE69E}" dt="2022-06-20T09:36:36.406" v="931"/>
        <pc:sldMkLst>
          <pc:docMk/>
          <pc:sldMk cId="2961675492" sldId="296"/>
        </pc:sldMkLst>
        <pc:spChg chg="add mod">
          <ac:chgData name="Andreas Hähnel" userId="e512dcb6-ddea-4b73-a79b-7abc1dbe66cd" providerId="ADAL" clId="{5756AFCF-9D5C-428B-B8BE-BB2047CFE69E}" dt="2022-06-20T09:36:36.406" v="931"/>
          <ac:spMkLst>
            <pc:docMk/>
            <pc:sldMk cId="2961675492" sldId="296"/>
            <ac:spMk id="4" creationId="{129A45BD-EB36-5C55-4FD2-B26080B2A3AA}"/>
          </ac:spMkLst>
        </pc:spChg>
      </pc:sldChg>
      <pc:sldChg chg="modSp mod">
        <pc:chgData name="Andreas Hähnel" userId="e512dcb6-ddea-4b73-a79b-7abc1dbe66cd" providerId="ADAL" clId="{5756AFCF-9D5C-428B-B8BE-BB2047CFE69E}" dt="2022-06-20T09:44:00.534" v="975" actId="20577"/>
        <pc:sldMkLst>
          <pc:docMk/>
          <pc:sldMk cId="2638397156" sldId="297"/>
        </pc:sldMkLst>
        <pc:spChg chg="mod">
          <ac:chgData name="Andreas Hähnel" userId="e512dcb6-ddea-4b73-a79b-7abc1dbe66cd" providerId="ADAL" clId="{5756AFCF-9D5C-428B-B8BE-BB2047CFE69E}" dt="2022-06-20T09:44:00.534" v="975" actId="20577"/>
          <ac:spMkLst>
            <pc:docMk/>
            <pc:sldMk cId="2638397156" sldId="297"/>
            <ac:spMk id="3" creationId="{EFFA507C-4DE6-B07A-5A2E-216265B34396}"/>
          </ac:spMkLst>
        </pc:spChg>
      </pc:sldChg>
      <pc:sldChg chg="addSp modSp mod">
        <pc:chgData name="Andreas Hähnel" userId="e512dcb6-ddea-4b73-a79b-7abc1dbe66cd" providerId="ADAL" clId="{5756AFCF-9D5C-428B-B8BE-BB2047CFE69E}" dt="2022-06-20T13:41:17.954" v="1057" actId="1076"/>
        <pc:sldMkLst>
          <pc:docMk/>
          <pc:sldMk cId="558288734" sldId="300"/>
        </pc:sldMkLst>
        <pc:spChg chg="add mod">
          <ac:chgData name="Andreas Hähnel" userId="e512dcb6-ddea-4b73-a79b-7abc1dbe66cd" providerId="ADAL" clId="{5756AFCF-9D5C-428B-B8BE-BB2047CFE69E}" dt="2022-06-20T13:41:17.954" v="1057" actId="1076"/>
          <ac:spMkLst>
            <pc:docMk/>
            <pc:sldMk cId="558288734" sldId="300"/>
            <ac:spMk id="5" creationId="{85674FC6-5239-1D65-5DC2-EA7B6EF8072A}"/>
          </ac:spMkLst>
        </pc:spChg>
      </pc:sldChg>
      <pc:sldChg chg="modSp mod modAnim">
        <pc:chgData name="Andreas Hähnel" userId="e512dcb6-ddea-4b73-a79b-7abc1dbe66cd" providerId="ADAL" clId="{5756AFCF-9D5C-428B-B8BE-BB2047CFE69E}" dt="2022-06-21T11:02:46.247" v="1123"/>
        <pc:sldMkLst>
          <pc:docMk/>
          <pc:sldMk cId="1144873803" sldId="301"/>
        </pc:sldMkLst>
        <pc:spChg chg="mod">
          <ac:chgData name="Andreas Hähnel" userId="e512dcb6-ddea-4b73-a79b-7abc1dbe66cd" providerId="ADAL" clId="{5756AFCF-9D5C-428B-B8BE-BB2047CFE69E}" dt="2022-06-20T09:37:24.002" v="937" actId="20577"/>
          <ac:spMkLst>
            <pc:docMk/>
            <pc:sldMk cId="1144873803" sldId="301"/>
            <ac:spMk id="3" creationId="{07D5023A-BA6F-B725-CF78-FD889E577EA6}"/>
          </ac:spMkLst>
        </pc:spChg>
      </pc:sldChg>
      <pc:sldChg chg="modSp mod">
        <pc:chgData name="Andreas Hähnel" userId="e512dcb6-ddea-4b73-a79b-7abc1dbe66cd" providerId="ADAL" clId="{5756AFCF-9D5C-428B-B8BE-BB2047CFE69E}" dt="2022-06-21T07:43:28.977" v="1101" actId="20577"/>
        <pc:sldMkLst>
          <pc:docMk/>
          <pc:sldMk cId="706571918" sldId="303"/>
        </pc:sldMkLst>
        <pc:spChg chg="mod">
          <ac:chgData name="Andreas Hähnel" userId="e512dcb6-ddea-4b73-a79b-7abc1dbe66cd" providerId="ADAL" clId="{5756AFCF-9D5C-428B-B8BE-BB2047CFE69E}" dt="2022-06-21T07:43:28.977" v="1101" actId="20577"/>
          <ac:spMkLst>
            <pc:docMk/>
            <pc:sldMk cId="706571918" sldId="303"/>
            <ac:spMk id="3" creationId="{07D5023A-BA6F-B725-CF78-FD889E577EA6}"/>
          </ac:spMkLst>
        </pc:spChg>
      </pc:sldChg>
      <pc:sldChg chg="modSp mod">
        <pc:chgData name="Andreas Hähnel" userId="e512dcb6-ddea-4b73-a79b-7abc1dbe66cd" providerId="ADAL" clId="{5756AFCF-9D5C-428B-B8BE-BB2047CFE69E}" dt="2022-06-21T11:12:07.051" v="1125" actId="20577"/>
        <pc:sldMkLst>
          <pc:docMk/>
          <pc:sldMk cId="488445734" sldId="304"/>
        </pc:sldMkLst>
        <pc:spChg chg="mod">
          <ac:chgData name="Andreas Hähnel" userId="e512dcb6-ddea-4b73-a79b-7abc1dbe66cd" providerId="ADAL" clId="{5756AFCF-9D5C-428B-B8BE-BB2047CFE69E}" dt="2022-06-21T11:12:07.051" v="1125" actId="20577"/>
          <ac:spMkLst>
            <pc:docMk/>
            <pc:sldMk cId="488445734" sldId="304"/>
            <ac:spMk id="3" creationId="{07D5023A-BA6F-B725-CF78-FD889E577EA6}"/>
          </ac:spMkLst>
        </pc:spChg>
      </pc:sldChg>
      <pc:sldChg chg="modSp mod">
        <pc:chgData name="Andreas Hähnel" userId="e512dcb6-ddea-4b73-a79b-7abc1dbe66cd" providerId="ADAL" clId="{5756AFCF-9D5C-428B-B8BE-BB2047CFE69E}" dt="2022-06-20T09:45:16.559" v="991" actId="20577"/>
        <pc:sldMkLst>
          <pc:docMk/>
          <pc:sldMk cId="4225837930" sldId="305"/>
        </pc:sldMkLst>
        <pc:spChg chg="mod">
          <ac:chgData name="Andreas Hähnel" userId="e512dcb6-ddea-4b73-a79b-7abc1dbe66cd" providerId="ADAL" clId="{5756AFCF-9D5C-428B-B8BE-BB2047CFE69E}" dt="2022-06-20T09:45:16.559" v="991" actId="20577"/>
          <ac:spMkLst>
            <pc:docMk/>
            <pc:sldMk cId="4225837930" sldId="305"/>
            <ac:spMk id="3" creationId="{07D5023A-BA6F-B725-CF78-FD889E577EA6}"/>
          </ac:spMkLst>
        </pc:spChg>
      </pc:sldChg>
      <pc:sldChg chg="modSp mod">
        <pc:chgData name="Andreas Hähnel" userId="e512dcb6-ddea-4b73-a79b-7abc1dbe66cd" providerId="ADAL" clId="{5756AFCF-9D5C-428B-B8BE-BB2047CFE69E}" dt="2022-06-20T13:48:13.316" v="1073" actId="313"/>
        <pc:sldMkLst>
          <pc:docMk/>
          <pc:sldMk cId="1442476427" sldId="309"/>
        </pc:sldMkLst>
        <pc:spChg chg="mod">
          <ac:chgData name="Andreas Hähnel" userId="e512dcb6-ddea-4b73-a79b-7abc1dbe66cd" providerId="ADAL" clId="{5756AFCF-9D5C-428B-B8BE-BB2047CFE69E}" dt="2022-06-20T13:48:13.316" v="1073" actId="313"/>
          <ac:spMkLst>
            <pc:docMk/>
            <pc:sldMk cId="1442476427" sldId="309"/>
            <ac:spMk id="3" creationId="{07D5023A-BA6F-B725-CF78-FD889E577EA6}"/>
          </ac:spMkLst>
        </pc:spChg>
      </pc:sldChg>
      <pc:sldMasterChg chg="modSp mod">
        <pc:chgData name="Andreas Hähnel" userId="e512dcb6-ddea-4b73-a79b-7abc1dbe66cd" providerId="ADAL" clId="{5756AFCF-9D5C-428B-B8BE-BB2047CFE69E}" dt="2022-06-12T19:32:30.676" v="99" actId="20577"/>
        <pc:sldMasterMkLst>
          <pc:docMk/>
          <pc:sldMasterMk cId="2577699735" sldId="2147483684"/>
        </pc:sldMasterMkLst>
        <pc:spChg chg="mod">
          <ac:chgData name="Andreas Hähnel" userId="e512dcb6-ddea-4b73-a79b-7abc1dbe66cd" providerId="ADAL" clId="{5756AFCF-9D5C-428B-B8BE-BB2047CFE69E}" dt="2022-06-12T19:32:30.676" v="99" actId="20577"/>
          <ac:spMkLst>
            <pc:docMk/>
            <pc:sldMasterMk cId="2577699735" sldId="2147483684"/>
            <ac:spMk id="10" creationId="{6122872C-58E4-4D8E-43AD-82C6D51A6C2A}"/>
          </ac:spMkLst>
        </pc:spChg>
      </pc:sldMasterChg>
      <pc:sldMasterChg chg="modSp mod">
        <pc:chgData name="Andreas Hähnel" userId="e512dcb6-ddea-4b73-a79b-7abc1dbe66cd" providerId="ADAL" clId="{5756AFCF-9D5C-428B-B8BE-BB2047CFE69E}" dt="2022-06-12T19:32:02.811" v="92" actId="20577"/>
        <pc:sldMasterMkLst>
          <pc:docMk/>
          <pc:sldMasterMk cId="1520531744" sldId="2147483695"/>
        </pc:sldMasterMkLst>
        <pc:spChg chg="mod">
          <ac:chgData name="Andreas Hähnel" userId="e512dcb6-ddea-4b73-a79b-7abc1dbe66cd" providerId="ADAL" clId="{5756AFCF-9D5C-428B-B8BE-BB2047CFE69E}" dt="2022-06-12T19:32:02.811" v="92" actId="20577"/>
          <ac:spMkLst>
            <pc:docMk/>
            <pc:sldMasterMk cId="1520531744" sldId="2147483695"/>
            <ac:spMk id="9" creationId="{23A9783D-3390-2C6C-10C7-123B0E0D4E9D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950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AAD – App “PSConfEU2022” </a:t>
            </a:r>
            <a:r>
              <a:rPr lang="en-US" dirty="0" err="1"/>
              <a:t>registrieren</a:t>
            </a:r>
            <a:endParaRPr lang="en-US" dirty="0"/>
          </a:p>
          <a:p>
            <a:endParaRPr lang="en-US" dirty="0"/>
          </a:p>
          <a:p>
            <a:r>
              <a:rPr lang="en-US" dirty="0"/>
              <a:t>Permissions </a:t>
            </a:r>
            <a:r>
              <a:rPr lang="en-US" dirty="0" err="1"/>
              <a:t>kurz</a:t>
            </a:r>
            <a:r>
              <a:rPr lang="en-US" dirty="0"/>
              <a:t> </a:t>
            </a:r>
            <a:r>
              <a:rPr lang="en-US" dirty="0" err="1"/>
              <a:t>erklären</a:t>
            </a:r>
            <a:r>
              <a:rPr lang="en-US" dirty="0"/>
              <a:t> </a:t>
            </a:r>
          </a:p>
          <a:p>
            <a:r>
              <a:rPr lang="en-US" dirty="0" err="1"/>
              <a:t>Rechte</a:t>
            </a:r>
            <a:r>
              <a:rPr lang="en-US" dirty="0"/>
              <a:t> “</a:t>
            </a:r>
            <a:r>
              <a:rPr lang="en-US" dirty="0" err="1"/>
              <a:t>Directory.ReadWrite.All</a:t>
            </a:r>
            <a:r>
              <a:rPr lang="en-US" dirty="0"/>
              <a:t>” und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4510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@nisnaju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@nisnaju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hyperlink" Target="https://wiki.labomedia.org/index.php/Fichier:Attention.svg.html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key-vault/general/quick-create-powershel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key-vault/general/quick-create-powershell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graph/auth-limit-mailbox-access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mailto:psconfeu@synedgy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icrosoft.com/en-us/graph/graph-explorer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From the field – Building a secure script with Graph API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Andreas Hähnel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044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D2363-AA5F-B7F7-0477-668CEE35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</a:t>
            </a:r>
            <a:r>
              <a:rPr lang="en-DE" dirty="0" err="1"/>
              <a:t>reate</a:t>
            </a:r>
            <a:r>
              <a:rPr lang="en-DE" dirty="0"/>
              <a:t> Service Principal with PS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1021B-9130-841C-3EC3-2726CEF8A0F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Connect-</a:t>
            </a:r>
            <a:r>
              <a:rPr lang="de-DE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AzureAD</a:t>
            </a:r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de-DE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#Module </a:t>
            </a:r>
            <a:r>
              <a:rPr lang="de-DE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AzureAD</a:t>
            </a:r>
            <a:r>
              <a:rPr lang="de-DE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de-DE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!</a:t>
            </a:r>
            <a:endParaRPr lang="de-DE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myAppRegistration</a:t>
            </a:r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PSConfEU</a:t>
            </a:r>
            <a:r>
              <a:rPr lang="de-DE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de-DE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appHomepageURL</a:t>
            </a:r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'https://localhost:12345'</a:t>
            </a:r>
            <a:endParaRPr lang="de-DE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appReplyURL</a:t>
            </a:r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'https://localhost:12345/</a:t>
            </a:r>
            <a:r>
              <a:rPr lang="de-DE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signin-oidc</a:t>
            </a:r>
            <a:r>
              <a:rPr lang="de-DE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de-DE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myCoolApp</a:t>
            </a:r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de-DE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AzureADApplication</a:t>
            </a:r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myAppRegistration</a:t>
            </a:r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AvailableToOtherTenants</a:t>
            </a:r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-Homepage </a:t>
            </a:r>
            <a:r>
              <a:rPr lang="de-DE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appHomePageUrl</a:t>
            </a:r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ReplyUrls</a:t>
            </a:r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$appReplyUrl</a:t>
            </a:r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New-</a:t>
            </a:r>
            <a:r>
              <a:rPr lang="de-DE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MgApplication</a:t>
            </a:r>
            <a:endParaRPr lang="de-DE" sz="16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600" dirty="0">
                <a:solidFill>
                  <a:srgbClr val="6A9955"/>
                </a:solidFill>
                <a:latin typeface="Consolas" panose="020B0609020204030204" pitchFamily="49" charset="0"/>
              </a:rPr>
              <a:t># </a:t>
            </a:r>
            <a:r>
              <a:rPr lang="de-DE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de-DE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de-DE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de-DE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Service </a:t>
            </a:r>
            <a:r>
              <a:rPr lang="de-DE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Principal</a:t>
            </a:r>
            <a:r>
              <a:rPr lang="de-DE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de-DE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that</a:t>
            </a:r>
            <a:r>
              <a:rPr lang="de-DE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app</a:t>
            </a:r>
            <a:endParaRPr lang="de-DE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myEnterpriseApp</a:t>
            </a:r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de-DE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AzureADServicePrincipal</a:t>
            </a:r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AppId</a:t>
            </a:r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myCoolApp</a:t>
            </a:r>
            <a:r>
              <a:rPr lang="de-DE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.AppID</a:t>
            </a:r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-Tags </a:t>
            </a:r>
            <a:r>
              <a:rPr lang="de-DE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“WindowsAzureActiveDirectoryIntegratedApp”</a:t>
            </a:r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”PSConfEU”</a:t>
            </a:r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New-</a:t>
            </a:r>
            <a:r>
              <a:rPr lang="de-DE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MgServicePrincipal</a:t>
            </a:r>
            <a:endParaRPr lang="de-DE" sz="16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600" dirty="0">
                <a:solidFill>
                  <a:srgbClr val="6A9955"/>
                </a:solidFill>
                <a:latin typeface="Consolas" panose="020B0609020204030204" pitchFamily="49" charset="0"/>
              </a:rPr>
              <a:t># </a:t>
            </a:r>
            <a:r>
              <a:rPr lang="de-DE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de-DE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be</a:t>
            </a:r>
            <a:r>
              <a:rPr lang="de-DE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happy </a:t>
            </a:r>
            <a:r>
              <a:rPr lang="de-DE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de-DE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Conditional</a:t>
            </a:r>
            <a:r>
              <a:rPr lang="de-DE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Access!</a:t>
            </a:r>
            <a:endParaRPr lang="de-DE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07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F9C08-B199-D0A7-2951-958DFDBB0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189" y="729000"/>
            <a:ext cx="802162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14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F4F23B-BABB-33F4-9FE5-F96E2D144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140" y="729000"/>
            <a:ext cx="792571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15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6A6FD0-E577-94CC-C17C-B0633861A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964" y="729000"/>
            <a:ext cx="796607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71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4A8D-4FCE-D685-1373-1990BAA6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App created – now the permissions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51E60-E8E3-5089-24E2-F2E56E3C6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221" y="1690688"/>
            <a:ext cx="6239558" cy="424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0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4A8D-4FCE-D685-1373-1990BAA6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App created – now the permissions</a:t>
            </a:r>
            <a:endParaRPr lang="de-D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3A5D16-95CC-0B72-9C43-41898EA26DD0}"/>
              </a:ext>
            </a:extLst>
          </p:cNvPr>
          <p:cNvGrpSpPr/>
          <p:nvPr/>
        </p:nvGrpSpPr>
        <p:grpSpPr>
          <a:xfrm>
            <a:off x="2976600" y="1612049"/>
            <a:ext cx="6238800" cy="4244400"/>
            <a:chOff x="1541380" y="0"/>
            <a:chExt cx="910924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5BF961-E963-ADE7-1E72-0FB3D72D6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1380" y="0"/>
              <a:ext cx="9109240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1FD1731-8834-8DCD-3BC5-189D22337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1138" y="4397599"/>
              <a:ext cx="5094515" cy="1964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9595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4A8D-4FCE-D685-1373-1990BAA6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App created – now the permissions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F67DD-E275-D63D-055E-F85EAB484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303" y="1690688"/>
            <a:ext cx="572139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20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4A8D-4FCE-D685-1373-1990BAA6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App created – now the permissions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477FF-24BE-936E-D6E7-1613896E3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282" y="1690688"/>
            <a:ext cx="572911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74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4A8D-4FCE-D685-1373-1990BAA6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App created – now the permissions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92BE9-9979-69DE-3771-0BD093A47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103" y="1690688"/>
            <a:ext cx="574579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08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4A8D-4FCE-D685-1373-1990BAA6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App created – now the permissions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6B9CC-31A7-754D-FCB9-4BF9262E9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14" y="1690688"/>
            <a:ext cx="5727771" cy="43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E325B4-F241-8A21-5AC0-6DCC16F7EBA1}"/>
              </a:ext>
            </a:extLst>
          </p:cNvPr>
          <p:cNvSpPr/>
          <p:nvPr/>
        </p:nvSpPr>
        <p:spPr>
          <a:xfrm>
            <a:off x="5704840" y="2581835"/>
            <a:ext cx="2693809" cy="4610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1AF71E-C573-1FE4-08E9-A13B1ABAE0B8}"/>
              </a:ext>
            </a:extLst>
          </p:cNvPr>
          <p:cNvCxnSpPr/>
          <p:nvPr/>
        </p:nvCxnSpPr>
        <p:spPr>
          <a:xfrm flipV="1">
            <a:off x="5704840" y="2581835"/>
            <a:ext cx="2693809" cy="4344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24A1EE-2351-6E43-172B-40651270AD66}"/>
              </a:ext>
            </a:extLst>
          </p:cNvPr>
          <p:cNvCxnSpPr>
            <a:cxnSpLocks/>
          </p:cNvCxnSpPr>
          <p:nvPr/>
        </p:nvCxnSpPr>
        <p:spPr>
          <a:xfrm>
            <a:off x="5704840" y="2581835"/>
            <a:ext cx="2693809" cy="4344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8B322E39-E34E-03B2-B484-8527EBF27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5433" y="3042877"/>
            <a:ext cx="1730172" cy="14418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F7566E-4512-FF2E-2058-239DE95E66D7}"/>
              </a:ext>
            </a:extLst>
          </p:cNvPr>
          <p:cNvSpPr txBox="1"/>
          <p:nvPr/>
        </p:nvSpPr>
        <p:spPr>
          <a:xfrm>
            <a:off x="9236980" y="2055622"/>
            <a:ext cx="266900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</a:t>
            </a:r>
            <a:r>
              <a:rPr lang="en-DE" dirty="0" err="1"/>
              <a:t>ith</a:t>
            </a:r>
            <a:r>
              <a:rPr lang="en-DE" dirty="0"/>
              <a:t> that permission,</a:t>
            </a:r>
          </a:p>
          <a:p>
            <a:r>
              <a:rPr lang="en-DE" dirty="0"/>
              <a:t>the app can do </a:t>
            </a:r>
            <a:r>
              <a:rPr lang="en-DE" b="1" dirty="0"/>
              <a:t>ANYTHING</a:t>
            </a:r>
          </a:p>
          <a:p>
            <a:r>
              <a:rPr lang="en-DE" dirty="0"/>
              <a:t>e.g. </a:t>
            </a:r>
          </a:p>
          <a:p>
            <a:pPr marL="285750" indent="-285750">
              <a:buFontTx/>
              <a:buChar char="-"/>
            </a:pPr>
            <a:r>
              <a:rPr lang="en-DE" dirty="0"/>
              <a:t>grant GA </a:t>
            </a:r>
          </a:p>
          <a:p>
            <a:pPr marL="285750" indent="-285750">
              <a:buFontTx/>
              <a:buChar char="-"/>
            </a:pPr>
            <a:r>
              <a:rPr lang="en-DE" dirty="0"/>
              <a:t>infiltrate</a:t>
            </a:r>
          </a:p>
          <a:p>
            <a:pPr marL="285750" indent="-285750">
              <a:buFontTx/>
              <a:buChar char="-"/>
            </a:pPr>
            <a:r>
              <a:rPr lang="en-DE" dirty="0"/>
              <a:t>delete</a:t>
            </a:r>
          </a:p>
          <a:p>
            <a:pPr marL="285750" indent="-285750">
              <a:buFontTx/>
              <a:buChar char="-"/>
            </a:pPr>
            <a:r>
              <a:rPr lang="en-DE" dirty="0"/>
              <a:t>create</a:t>
            </a:r>
          </a:p>
          <a:p>
            <a:pPr marL="285750" indent="-285750">
              <a:buFontTx/>
              <a:buChar char="-"/>
            </a:pPr>
            <a:r>
              <a:rPr lang="en-DE" dirty="0"/>
              <a:t>...</a:t>
            </a:r>
          </a:p>
          <a:p>
            <a:pPr marL="285750" indent="-285750">
              <a:buFontTx/>
              <a:buChar char="-"/>
            </a:pPr>
            <a:endParaRPr lang="en-DE" dirty="0"/>
          </a:p>
          <a:p>
            <a:r>
              <a:rPr lang="en-DE" dirty="0"/>
              <a:t>An attacker might gain</a:t>
            </a:r>
          </a:p>
          <a:p>
            <a:r>
              <a:rPr lang="en-DE" dirty="0"/>
              <a:t>access to M365 </a:t>
            </a:r>
            <a:r>
              <a:rPr lang="en-DE" b="1" dirty="0"/>
              <a:t>and</a:t>
            </a:r>
          </a:p>
          <a:p>
            <a:r>
              <a:rPr lang="en-DE" dirty="0"/>
              <a:t>Azure resources!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F089F5-5DD6-B917-87B0-617867661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840" y="4368440"/>
            <a:ext cx="3096900" cy="12773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8B1C339-937B-6878-ACA3-8758C7A08547}"/>
              </a:ext>
            </a:extLst>
          </p:cNvPr>
          <p:cNvSpPr/>
          <p:nvPr/>
        </p:nvSpPr>
        <p:spPr>
          <a:xfrm>
            <a:off x="5724969" y="5316279"/>
            <a:ext cx="2693809" cy="155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B9118D-9A63-3E84-CF3C-62A67A242599}"/>
              </a:ext>
            </a:extLst>
          </p:cNvPr>
          <p:cNvCxnSpPr>
            <a:cxnSpLocks/>
          </p:cNvCxnSpPr>
          <p:nvPr/>
        </p:nvCxnSpPr>
        <p:spPr>
          <a:xfrm flipV="1">
            <a:off x="5724969" y="5316279"/>
            <a:ext cx="2693809" cy="146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CCC3D6-5DF3-7EC0-8C3E-AE7F51BBA008}"/>
              </a:ext>
            </a:extLst>
          </p:cNvPr>
          <p:cNvCxnSpPr>
            <a:cxnSpLocks/>
          </p:cNvCxnSpPr>
          <p:nvPr/>
        </p:nvCxnSpPr>
        <p:spPr>
          <a:xfrm>
            <a:off x="5724969" y="5316279"/>
            <a:ext cx="2673680" cy="1556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544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26AE9-1B69-C0C5-8180-1B2C8078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App permissions set – now the login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A507C-4DE6-B07A-5A2E-216265B34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</a:t>
            </a:r>
            <a:r>
              <a:rPr lang="en-DE" dirty="0"/>
              <a:t>he easiest way: “username” + password (similar)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6485A-9EBF-53A5-4C32-494133E6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737" y="2496264"/>
            <a:ext cx="5420525" cy="368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55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26AE9-1B69-C0C5-8180-1B2C8078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App permissions set – now the login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A507C-4DE6-B07A-5A2E-216265B34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DE" dirty="0" err="1"/>
              <a:t>ecret</a:t>
            </a:r>
            <a:r>
              <a:rPr lang="en-DE" dirty="0"/>
              <a:t> is available only on generation and complex: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149685-0457-FEF5-37F2-F8025AD17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67" y="2567581"/>
            <a:ext cx="8526065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1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26AE9-1B69-C0C5-8180-1B2C8078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App permissions set – now the login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A507C-4DE6-B07A-5A2E-216265B3439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Connect-</a:t>
            </a:r>
            <a:r>
              <a:rPr lang="de-DE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AzureAD</a:t>
            </a:r>
            <a:r>
              <a:rPr lang="de-DE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de-DE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#Module </a:t>
            </a:r>
            <a:r>
              <a:rPr lang="de-DE" sz="2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AzureAD</a:t>
            </a:r>
            <a:r>
              <a:rPr lang="de-DE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de-DE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!</a:t>
            </a:r>
            <a:endParaRPr lang="en-DE" sz="24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myAppRegistrationID</a:t>
            </a:r>
            <a:r>
              <a:rPr lang="de-DE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"&lt;YOUR APP ID&gt;"</a:t>
            </a:r>
            <a:endParaRPr lang="de-DE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DE" sz="2400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newSecret</a:t>
            </a:r>
            <a:r>
              <a:rPr lang="de-DE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de-DE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AzureADApplicationPasswordCredential</a:t>
            </a:r>
            <a:r>
              <a:rPr lang="de-DE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ObjectId</a:t>
            </a:r>
            <a:r>
              <a:rPr lang="de-DE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myAppRegistrationID</a:t>
            </a:r>
            <a:r>
              <a:rPr lang="de-DE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CustomKeyIdentifier</a:t>
            </a:r>
            <a:r>
              <a:rPr lang="de-DE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PowerShellGenerated</a:t>
            </a:r>
            <a:r>
              <a:rPr lang="de-DE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StartDate</a:t>
            </a:r>
            <a:r>
              <a:rPr lang="de-DE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de-DE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-date</a:t>
            </a:r>
            <a:r>
              <a:rPr lang="de-DE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-</a:t>
            </a:r>
            <a:r>
              <a:rPr lang="de-DE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endDate</a:t>
            </a:r>
            <a:r>
              <a:rPr lang="de-DE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de-DE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-date</a:t>
            </a:r>
            <a:r>
              <a:rPr lang="de-DE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de-DE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AddDays</a:t>
            </a:r>
            <a:r>
              <a:rPr lang="de-DE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720</a:t>
            </a:r>
            <a:r>
              <a:rPr lang="de-DE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de-DE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364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26AE9-1B69-C0C5-8180-1B2C8078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App permissions set – now the login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A507C-4DE6-B07A-5A2E-216265B34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</a:t>
            </a:r>
            <a:r>
              <a:rPr lang="en-DE" dirty="0" err="1"/>
              <a:t>nd</a:t>
            </a:r>
            <a:r>
              <a:rPr lang="en-DE" dirty="0"/>
              <a:t> here we go: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5A440-712D-18AA-2818-B584D40D2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026" y="1690688"/>
            <a:ext cx="6306774" cy="43740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197608-B44A-54CE-A024-91C29C7C813E}"/>
              </a:ext>
            </a:extLst>
          </p:cNvPr>
          <p:cNvSpPr txBox="1"/>
          <p:nvPr/>
        </p:nvSpPr>
        <p:spPr>
          <a:xfrm>
            <a:off x="838200" y="4001294"/>
            <a:ext cx="3083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Tip:</a:t>
            </a:r>
          </a:p>
          <a:p>
            <a:r>
              <a:rPr lang="en-US" dirty="0"/>
              <a:t>Use Azure </a:t>
            </a:r>
            <a:r>
              <a:rPr lang="en-US" dirty="0" err="1"/>
              <a:t>KeyVault</a:t>
            </a:r>
            <a:endParaRPr lang="en-US" dirty="0"/>
          </a:p>
          <a:p>
            <a:endParaRPr lang="en-US" dirty="0"/>
          </a:p>
          <a:p>
            <a:r>
              <a:rPr lang="en-US" dirty="0" err="1">
                <a:hlinkClick r:id="rId3"/>
              </a:rPr>
              <a:t>Quickstart</a:t>
            </a:r>
            <a:r>
              <a:rPr lang="en-US" dirty="0">
                <a:hlinkClick r:id="rId3"/>
              </a:rPr>
              <a:t> - Create an Azure Key Vault with Azure PowerShell | Microsoft Docs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1312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26AE9-1B69-C0C5-8180-1B2C8078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App permissions set – now the login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A507C-4DE6-B07A-5A2E-216265B34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</a:t>
            </a:r>
            <a:r>
              <a:rPr lang="en-DE" dirty="0" err="1"/>
              <a:t>lternative</a:t>
            </a:r>
            <a:r>
              <a:rPr lang="en-DE" dirty="0"/>
              <a:t>: [Self-Signed] certificate without private key</a:t>
            </a:r>
          </a:p>
          <a:p>
            <a:pPr lvl="1"/>
            <a:r>
              <a:rPr lang="en-DE" dirty="0"/>
              <a:t>HINT: self-signed not recommended for production</a:t>
            </a:r>
          </a:p>
          <a:p>
            <a:pPr lvl="1"/>
            <a:r>
              <a:rPr lang="en-DE" dirty="0"/>
              <a:t>.</a:t>
            </a:r>
            <a:r>
              <a:rPr lang="en-DE" dirty="0" err="1"/>
              <a:t>cer</a:t>
            </a:r>
            <a:r>
              <a:rPr lang="en-DE" dirty="0"/>
              <a:t>, .</a:t>
            </a:r>
            <a:r>
              <a:rPr lang="en-DE" dirty="0" err="1"/>
              <a:t>crt</a:t>
            </a:r>
            <a:r>
              <a:rPr lang="en-DE" dirty="0"/>
              <a:t> or .</a:t>
            </a:r>
            <a:r>
              <a:rPr lang="en-DE" dirty="0" err="1"/>
              <a:t>pem</a:t>
            </a:r>
            <a:r>
              <a:rPr lang="en-DE" dirty="0"/>
              <a:t> supported</a:t>
            </a:r>
          </a:p>
          <a:p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9A45BD-EB36-5C55-4FD2-B26080B2A3AA}"/>
              </a:ext>
            </a:extLst>
          </p:cNvPr>
          <p:cNvSpPr txBox="1"/>
          <p:nvPr/>
        </p:nvSpPr>
        <p:spPr>
          <a:xfrm>
            <a:off x="838200" y="4001294"/>
            <a:ext cx="30836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Tip:</a:t>
            </a:r>
          </a:p>
          <a:p>
            <a:r>
              <a:rPr lang="en-US" dirty="0"/>
              <a:t>Use Azure </a:t>
            </a:r>
            <a:r>
              <a:rPr lang="en-US" dirty="0" err="1"/>
              <a:t>KeyVault</a:t>
            </a:r>
            <a:endParaRPr lang="en-US" dirty="0"/>
          </a:p>
          <a:p>
            <a:endParaRPr lang="en-US" dirty="0"/>
          </a:p>
          <a:p>
            <a:r>
              <a:rPr lang="en-US" dirty="0" err="1">
                <a:hlinkClick r:id="rId2"/>
              </a:rPr>
              <a:t>Quickstart</a:t>
            </a:r>
            <a:r>
              <a:rPr lang="en-US" dirty="0">
                <a:hlinkClick r:id="rId2"/>
              </a:rPr>
              <a:t> - Create an Azure Key Vault with Azure PowerShell | Microsoft Docs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6167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26AE9-1B69-C0C5-8180-1B2C8078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App permissions set – now the login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A507C-4DE6-B07A-5A2E-216265B3439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myAppRegistrationID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"&lt;YOUR APP ID&gt;"</a:t>
            </a:r>
            <a:endParaRPr lang="de-D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de-D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SelfSignedCertificate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Subject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"CN=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PSConfEUCertificate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KeySpec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Signature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CertStoreLocation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cert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:\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KeyExportPolicy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Exportable -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KeyLength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2048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KeyAlgorithm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RSA -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HashAlgorithm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SHA256 -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NotAfter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de-DE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-Date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AddYears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thumbprint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de-D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Get-ChildItem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cert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:\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de-D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Where-Object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</a:t>
            </a:r>
            <a:r>
              <a:rPr lang="de-DE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Subject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"CN=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PSConfEUCertificate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}).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Thumbprint</a:t>
            </a:r>
            <a:endParaRPr lang="de-D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tmppath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de-DE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New-Item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C:\cert -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ItemType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Directory}</a:t>
            </a:r>
          </a:p>
          <a:p>
            <a:pPr marL="0" indent="0">
              <a:buNone/>
            </a:pPr>
            <a:b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#PFX</a:t>
            </a:r>
            <a:endParaRPr lang="de-D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certPW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"myUncrackableSecret123!"</a:t>
            </a:r>
            <a:endParaRPr lang="de-D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certPW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ConvertTo-SecureString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-String </a:t>
            </a: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certPW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-Force -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AsPlainText</a:t>
            </a:r>
            <a:endParaRPr lang="de-D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Export-</a:t>
            </a:r>
            <a:r>
              <a:rPr lang="de-D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PfxCertificate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cert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cert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:\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thumbprint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C:\cert\PSConfEUCertificate.pfx -Password </a:t>
            </a: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certPW</a:t>
            </a:r>
            <a:endParaRPr lang="de-D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cert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de-D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System.Security.Cryptography.X509Certificates.X509Certificate(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"C:\cert\PSConfEUCertificate.pfx"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certPW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keyValue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System.Convert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]::ToBase64String(</a:t>
            </a: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cert</a:t>
            </a:r>
            <a:r>
              <a:rPr lang="de-D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.GetRawCertData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de-DE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de-D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AzureADApplicationKeyCredential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ObjectId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myAppRegistrationID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CustomKeyIdentifier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PSConfEU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-Type AsymmetricX509Cert -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Verify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-Value </a:t>
            </a: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keyValue</a:t>
            </a:r>
            <a:endParaRPr lang="de-D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#CER</a:t>
            </a:r>
            <a:endParaRPr lang="de-D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Get-ChildItem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Cert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:\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CurrentUser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thumbprint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de-DE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Export-</a:t>
            </a:r>
            <a:r>
              <a:rPr lang="de-D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Certificate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"C:\cert\PSConfEUCertificate.cer"</a:t>
            </a:r>
            <a:endParaRPr lang="de-D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CERcert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de-D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System.Security.Cryptography.X509Certificates.X509Certificate(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"C:\cert\PSConfEUCertificate.cer"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keyValue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de-DE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System.Convert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]::ToBase64String(</a:t>
            </a: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CERcert</a:t>
            </a:r>
            <a:r>
              <a:rPr lang="de-D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.GetRawCertData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de-DE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de-D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AzureADApplicationKeyCredential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ObjectId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myAppRegistrationID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CustomKeyIdentifier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PSConfEU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-Type AsymmetricX509Cert -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Verify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-Value </a:t>
            </a: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keyValue</a:t>
            </a:r>
            <a:endParaRPr lang="de-D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397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4A8D-4FCE-D685-1373-1990BAA6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App permissions set – now the login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148C8-7E7E-46BC-8B59-B7943700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043" y="1690688"/>
            <a:ext cx="6335913" cy="431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54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B7FEA-F416-2B2B-C3BD-7087A89E7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Interim </a:t>
            </a:r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1318E-5146-9A66-A2F2-E778978EC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DE" dirty="0"/>
              <a:t>W</a:t>
            </a:r>
            <a:r>
              <a:rPr lang="en-DE" dirty="0"/>
              <a:t>e have an App Registration in AAD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DE" dirty="0"/>
              <a:t>The app is controlled via Conditional Access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DE" dirty="0"/>
              <a:t>T</a:t>
            </a:r>
            <a:r>
              <a:rPr lang="en-DE" dirty="0"/>
              <a:t>he app has limited permissions (no “golden ticket”)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DE" dirty="0"/>
              <a:t>The app can authenticate via secret (max 2 years)</a:t>
            </a:r>
          </a:p>
          <a:p>
            <a:pPr marL="0" indent="0">
              <a:buClr>
                <a:srgbClr val="00B050"/>
              </a:buClr>
              <a:buNone/>
            </a:pPr>
            <a:r>
              <a:rPr lang="en-DE" dirty="0"/>
              <a:t>	OR: 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DE" dirty="0"/>
              <a:t>The app can authenticate via certificate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3310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B7FEA-F416-2B2B-C3BD-7087A89E7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Interim </a:t>
            </a:r>
            <a:r>
              <a:rPr lang="de-DE" dirty="0" err="1"/>
              <a:t>summary</a:t>
            </a:r>
            <a:endParaRPr lang="de-DE" dirty="0"/>
          </a:p>
        </p:txBody>
      </p:sp>
      <p:pic>
        <p:nvPicPr>
          <p:cNvPr id="6" name="Content Placeholder 4" descr="Businesswoman hand on chin">
            <a:extLst>
              <a:ext uri="{FF2B5EF4-FFF2-40B4-BE49-F238E27FC236}">
                <a16:creationId xmlns:a16="http://schemas.microsoft.com/office/drawing/2014/main" id="{4F4B27AA-243B-9D6B-3755-1A1367EDC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565" y="1690688"/>
            <a:ext cx="2431346" cy="4351338"/>
          </a:xfr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EBF5975E-15D3-1A86-4FDB-02EFB89AAB90}"/>
              </a:ext>
            </a:extLst>
          </p:cNvPr>
          <p:cNvSpPr/>
          <p:nvPr/>
        </p:nvSpPr>
        <p:spPr>
          <a:xfrm>
            <a:off x="7140175" y="1690687"/>
            <a:ext cx="3819078" cy="2813579"/>
          </a:xfrm>
          <a:prstGeom prst="cloudCallout">
            <a:avLst>
              <a:gd name="adj1" fmla="val -149597"/>
              <a:gd name="adj2" fmla="val -367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The name of the permission scopes sound like a nightmare for some use cases:</a:t>
            </a:r>
          </a:p>
          <a:p>
            <a:pPr algn="ctr"/>
            <a:r>
              <a:rPr lang="en-DE" dirty="0" err="1"/>
              <a:t>Directory.ReadWrite.All</a:t>
            </a:r>
            <a:endParaRPr lang="en-DE" dirty="0"/>
          </a:p>
          <a:p>
            <a:pPr algn="ctr"/>
            <a:r>
              <a:rPr lang="en-DE" dirty="0" err="1"/>
              <a:t>Mail.ReadWrite</a:t>
            </a:r>
            <a:r>
              <a:rPr lang="en-US" dirty="0"/>
              <a:t>   {</a:t>
            </a:r>
            <a:r>
              <a:rPr lang="en-DE" dirty="0"/>
              <a:t>.All</a:t>
            </a:r>
            <a:r>
              <a:rPr lang="en-US" dirty="0"/>
              <a:t>}</a:t>
            </a:r>
            <a:endParaRPr lang="en-DE" dirty="0"/>
          </a:p>
          <a:p>
            <a:pPr algn="ctr"/>
            <a:r>
              <a:rPr lang="en-DE" dirty="0" err="1"/>
              <a:t>Sites.ReadWrite.All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6748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Andreas Hähnel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DE" dirty="0"/>
              <a:t>2002: Lotus Notes Admin &amp; Developer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DE" dirty="0"/>
              <a:t>2008: Exchange 2007 PowerShell 💖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S</a:t>
            </a:r>
            <a:r>
              <a:rPr lang="en-DE" dirty="0" err="1"/>
              <a:t>ince</a:t>
            </a:r>
            <a:r>
              <a:rPr lang="en-DE" dirty="0"/>
              <a:t> 2013: focussed on Microsoft Cloud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DE" dirty="0"/>
              <a:t>Senior Consultant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DE" dirty="0"/>
              <a:t>Cloud Solutions Architect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DE" dirty="0"/>
              <a:t>Problem-solver with PowerShell 🧙‍♂️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DE" dirty="0"/>
              <a:t>Sarcasm is always free of charge 🤘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527" y="325648"/>
            <a:ext cx="3008627" cy="346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CA75BF63-6E79-B664-C483-55984F161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16386"/>
            <a:ext cx="1760577" cy="1760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9D602-9665-0B07-ADE5-6FB64D4CC290}"/>
              </a:ext>
            </a:extLst>
          </p:cNvPr>
          <p:cNvSpPr txBox="1"/>
          <p:nvPr/>
        </p:nvSpPr>
        <p:spPr>
          <a:xfrm>
            <a:off x="810548" y="4047054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 with me: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Scope your Exchange Online app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M</a:t>
            </a:r>
            <a:r>
              <a:rPr lang="en-DE" dirty="0" err="1"/>
              <a:t>agical</a:t>
            </a:r>
            <a:r>
              <a:rPr lang="en-DE" dirty="0"/>
              <a:t> keyword: “Application Access Policy”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DE" dirty="0"/>
              <a:t>Define a security group that contains all users, the app needs access to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74FC6-5239-1D65-5DC2-EA7B6EF8072A}"/>
              </a:ext>
            </a:extLst>
          </p:cNvPr>
          <p:cNvSpPr txBox="1"/>
          <p:nvPr/>
        </p:nvSpPr>
        <p:spPr>
          <a:xfrm>
            <a:off x="5259422" y="5362652"/>
            <a:ext cx="6094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hlinkClick r:id="rId2"/>
              </a:rPr>
              <a:t>Limiting</a:t>
            </a:r>
            <a:r>
              <a:rPr lang="de-DE" dirty="0">
                <a:hlinkClick r:id="rId2"/>
              </a:rPr>
              <a:t> </a:t>
            </a:r>
            <a:r>
              <a:rPr lang="de-DE" dirty="0" err="1">
                <a:hlinkClick r:id="rId2"/>
              </a:rPr>
              <a:t>application</a:t>
            </a:r>
            <a:r>
              <a:rPr lang="de-DE" dirty="0">
                <a:hlinkClick r:id="rId2"/>
              </a:rPr>
              <a:t> </a:t>
            </a:r>
            <a:r>
              <a:rPr lang="de-DE" dirty="0" err="1">
                <a:hlinkClick r:id="rId2"/>
              </a:rPr>
              <a:t>permissions</a:t>
            </a:r>
            <a:r>
              <a:rPr lang="de-DE" dirty="0">
                <a:hlinkClick r:id="rId2"/>
              </a:rPr>
              <a:t> </a:t>
            </a:r>
            <a:r>
              <a:rPr lang="de-DE" dirty="0" err="1">
                <a:hlinkClick r:id="rId2"/>
              </a:rPr>
              <a:t>to</a:t>
            </a:r>
            <a:r>
              <a:rPr lang="de-DE" dirty="0">
                <a:hlinkClick r:id="rId2"/>
              </a:rPr>
              <a:t> </a:t>
            </a:r>
            <a:r>
              <a:rPr lang="de-DE" dirty="0" err="1">
                <a:hlinkClick r:id="rId2"/>
              </a:rPr>
              <a:t>specific</a:t>
            </a:r>
            <a:r>
              <a:rPr lang="de-DE" dirty="0">
                <a:hlinkClick r:id="rId2"/>
              </a:rPr>
              <a:t> Exchange Online </a:t>
            </a:r>
            <a:r>
              <a:rPr lang="de-DE" dirty="0" err="1">
                <a:hlinkClick r:id="rId2"/>
              </a:rPr>
              <a:t>mailboxes</a:t>
            </a:r>
            <a:r>
              <a:rPr lang="de-DE" dirty="0">
                <a:hlinkClick r:id="rId2"/>
              </a:rPr>
              <a:t> - Microsoft Graph | Microsoft Docs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58288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Scope your Exchange Online app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2210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myAppRegistrationID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"&lt;YOUR APP ID&gt;"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#AppID, not </a:t>
            </a:r>
            <a:r>
              <a:rPr lang="en-US" sz="2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ObjectID</a:t>
            </a:r>
            <a:r>
              <a:rPr lang="en-US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!</a:t>
            </a:r>
            <a:endParaRPr lang="en-DE" sz="24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en-US" sz="2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ApplicationAccessPolicy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AppId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myAppRegistrationID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PolicyScopeGroupId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"TargetedUsers@contoso.com"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AccessRight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RestrictAccess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-Description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"Restrict this app to members of this security or distribution group"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837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Scope your Exchange Online app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G</a:t>
            </a:r>
            <a:r>
              <a:rPr lang="en-DE" dirty="0" err="1"/>
              <a:t>ood</a:t>
            </a:r>
            <a:r>
              <a:rPr lang="en-DE" dirty="0"/>
              <a:t> to know:</a:t>
            </a:r>
          </a:p>
          <a:p>
            <a:pPr lvl="1"/>
            <a:r>
              <a:rPr lang="de-DE" dirty="0"/>
              <a:t>A</a:t>
            </a:r>
            <a:r>
              <a:rPr lang="en-DE" dirty="0" err="1"/>
              <a:t>pproximately</a:t>
            </a:r>
            <a:r>
              <a:rPr lang="en-DE" dirty="0"/>
              <a:t> 300 policies (if you don’t use description) 😵😖</a:t>
            </a:r>
          </a:p>
          <a:p>
            <a:pPr lvl="1"/>
            <a:r>
              <a:rPr lang="en-DE" dirty="0" err="1"/>
              <a:t>DenyAccess</a:t>
            </a:r>
            <a:r>
              <a:rPr lang="en-DE" dirty="0"/>
              <a:t>: access data for users that are NOT specified in the group (e.g. exclude Management &amp; HR)</a:t>
            </a:r>
          </a:p>
          <a:p>
            <a:pPr lvl="1"/>
            <a:r>
              <a:rPr lang="en-DE" dirty="0" err="1"/>
              <a:t>RestrictAccess</a:t>
            </a:r>
            <a:r>
              <a:rPr lang="en-DE" dirty="0"/>
              <a:t>: access for group members ONLY to this data (e.g. </a:t>
            </a:r>
            <a:r>
              <a:rPr lang="de-DE" dirty="0"/>
              <a:t>R</a:t>
            </a:r>
            <a:r>
              <a:rPr lang="en-DE" dirty="0" err="1"/>
              <a:t>ead</a:t>
            </a:r>
            <a:r>
              <a:rPr lang="en-DE" dirty="0"/>
              <a:t> only calendar, not email)</a:t>
            </a:r>
          </a:p>
          <a:p>
            <a:pPr lvl="1"/>
            <a:r>
              <a:rPr lang="en-DE" dirty="0"/>
              <a:t>DENY wins over RESTRICT (for the same app!)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54FF4-F8EA-0854-F2E6-0EF893096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903" y="1690688"/>
            <a:ext cx="5731113" cy="55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23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Scope your app in SharePoint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Seems</a:t>
            </a:r>
            <a:r>
              <a:rPr lang="en-DE" dirty="0"/>
              <a:t> to be easy: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4D9B0-18BD-B410-DD94-A32A0E590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166" y="2050936"/>
            <a:ext cx="5693839" cy="3900715"/>
          </a:xfrm>
          <a:prstGeom prst="rect">
            <a:avLst/>
          </a:prstGeom>
        </p:spPr>
      </p:pic>
      <p:pic>
        <p:nvPicPr>
          <p:cNvPr id="9" name="Picture 8" descr="LOL Panda">
            <a:extLst>
              <a:ext uri="{FF2B5EF4-FFF2-40B4-BE49-F238E27FC236}">
                <a16:creationId xmlns:a16="http://schemas.microsoft.com/office/drawing/2014/main" id="{2A27A7F6-CB58-7D30-389F-279E915A3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47" y="2612038"/>
            <a:ext cx="3699862" cy="369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7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Scope your app in SharePoint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DE" dirty="0"/>
              <a:t>You need </a:t>
            </a:r>
            <a:r>
              <a:rPr lang="en-DE" b="1" dirty="0">
                <a:solidFill>
                  <a:srgbClr val="FF0000"/>
                </a:solidFill>
              </a:rPr>
              <a:t>2</a:t>
            </a:r>
            <a:r>
              <a:rPr lang="en-DE" dirty="0"/>
              <a:t> apps:</a:t>
            </a:r>
          </a:p>
          <a:p>
            <a:pPr lvl="1"/>
            <a:r>
              <a:rPr lang="en-DE" dirty="0"/>
              <a:t>The app that will later do the real work</a:t>
            </a:r>
          </a:p>
          <a:p>
            <a:pPr lvl="1"/>
            <a:r>
              <a:rPr lang="en-DE" dirty="0"/>
              <a:t>A kind of Admin App to grant your worker app permissions</a:t>
            </a:r>
          </a:p>
          <a:p>
            <a:r>
              <a:rPr lang="en-DE" dirty="0"/>
              <a:t>The Admin App needs high privileges</a:t>
            </a:r>
          </a:p>
          <a:p>
            <a:r>
              <a:rPr lang="en-DE" dirty="0"/>
              <a:t>The Worker App permissions are only visible in the app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5190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Scope your app in SharePoint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SiteCollectionRelativePath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"3q1cnm.sharepoint.com:/</a:t>
            </a:r>
            <a:r>
              <a:rPr lang="de-DE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sites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/PSConfEU22"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tenantID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&lt;YOUR TENANT ID&gt;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#Worker App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appID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&lt;YOUR WORKER APP ID&gt;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#Admin App 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appIDAdminApp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&lt;YOUR ADMIN APP ID&gt;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DE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secretAdminApp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"j4C8Q~TB1Zj-f4FaCqtQG"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571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Scope your app in SharePoint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Get-GraphAuthorizationToken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endParaRPr lang="en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DE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de-DE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Get-OAuth2TokenMagically</a:t>
            </a:r>
            <a:endParaRPr lang="en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en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Get-GraphAuthorizationToken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TenantID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tenantID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AppID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appIDAdminApp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ClientKey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secretAdminApp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"https://graph.microsoft.com/v1.0/</a:t>
            </a:r>
            <a:r>
              <a:rPr lang="de-DE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sites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SiteCollectionRelativePath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GraphResultSiteCollection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Invoke-RestMethod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-Method 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-Uri </a:t>
            </a:r>
            <a:r>
              <a:rPr lang="de-D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-Headers </a:t>
            </a:r>
            <a:r>
              <a:rPr lang="de-D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:APIHeader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siteID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GraphResultSiteCollection</a:t>
            </a: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.id.Split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","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de-DE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endParaRPr lang="en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verify in Graph Explorer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898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Scope your app in SharePoint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de-D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@“</a:t>
            </a:r>
            <a:endParaRPr lang="en-DE" b="0" dirty="0">
              <a:solidFill>
                <a:srgbClr val="CE9178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{ 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"</a:t>
            </a:r>
            <a:r>
              <a:rPr lang="de-DE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roles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": [“</a:t>
            </a:r>
            <a:r>
              <a:rPr lang="en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"],</a:t>
            </a:r>
            <a:r>
              <a:rPr lang="en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write | read; “owner” is mentioned in the documentation but didn’t work for me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"</a:t>
            </a:r>
            <a:r>
              <a:rPr lang="de-DE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grantedToIdentities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": [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{  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"</a:t>
            </a:r>
            <a:r>
              <a:rPr lang="de-DE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": {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    "</a:t>
            </a:r>
            <a:r>
              <a:rPr lang="de-DE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": "</a:t>
            </a:r>
            <a:r>
              <a:rPr lang="de-D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appID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    "</a:t>
            </a:r>
            <a:r>
              <a:rPr lang="de-DE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": "</a:t>
            </a:r>
            <a:r>
              <a:rPr lang="en-DE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WorkerApp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}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}  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]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"@</a:t>
            </a:r>
            <a:b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"https://graph.microsoft.com/v1.0/</a:t>
            </a:r>
            <a:r>
              <a:rPr lang="de-DE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sites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siteID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permissions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and </a:t>
            </a:r>
            <a:r>
              <a:rPr lang="de-DE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permissions</a:t>
            </a: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</a:t>
            </a:r>
            <a:endParaRPr lang="en-DE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Invoke-RestMethod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-Method Post -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-Headers </a:t>
            </a:r>
            <a:r>
              <a:rPr lang="de-D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:APIHeader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-Body </a:t>
            </a:r>
            <a:r>
              <a:rPr lang="de-DE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ContentType</a:t>
            </a:r>
            <a:r>
              <a:rPr lang="de-DE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de-DE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=utf-8"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787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</a:t>
            </a:r>
            <a:r>
              <a:rPr lang="en-DE" dirty="0" err="1"/>
              <a:t>oming</a:t>
            </a:r>
            <a:r>
              <a:rPr lang="en-DE" dirty="0"/>
              <a:t> to the end – some pitfalls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>
                <a:latin typeface="+mj-lt"/>
              </a:rPr>
              <a:t>A</a:t>
            </a:r>
            <a:r>
              <a:rPr lang="en-DE" dirty="0">
                <a:latin typeface="+mj-lt"/>
              </a:rPr>
              <a:t>void</a:t>
            </a:r>
            <a:r>
              <a:rPr lang="en-US" dirty="0">
                <a:latin typeface="+mj-lt"/>
              </a:rPr>
              <a:t> </a:t>
            </a:r>
            <a:r>
              <a:rPr lang="en-DE" dirty="0" err="1">
                <a:latin typeface="Consolas" panose="020B0609020204030204" pitchFamily="49" charset="0"/>
              </a:rPr>
              <a:t>AppRoleAssignment.ReadWrite.All</a:t>
            </a:r>
            <a:r>
              <a:rPr lang="en-DE" dirty="0"/>
              <a:t> </a:t>
            </a:r>
            <a:br>
              <a:rPr lang="en-DE" dirty="0"/>
            </a:br>
            <a:r>
              <a:rPr lang="en-US" dirty="0"/>
              <a:t>and </a:t>
            </a:r>
            <a:r>
              <a:rPr lang="de-DE" dirty="0" err="1">
                <a:latin typeface="Consolas" panose="020B0609020204030204" pitchFamily="49" charset="0"/>
              </a:rPr>
              <a:t>RoleManagement.ReadWrite.Directory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en-DE" dirty="0"/>
              <a:t>(without monitoring)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DE" dirty="0"/>
              <a:t>Graph Development productive only against </a:t>
            </a:r>
            <a:r>
              <a:rPr lang="en-DE" i="1" dirty="0"/>
              <a:t>v1.0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DE" dirty="0"/>
              <a:t>Graph Development in a Lab also against </a:t>
            </a:r>
            <a:r>
              <a:rPr lang="en-DE" i="1" dirty="0"/>
              <a:t>beta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DE" dirty="0"/>
              <a:t>Establish governance and lifecycle for apps, secrets and certificates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D</a:t>
            </a:r>
            <a:r>
              <a:rPr lang="en-DE" dirty="0" err="1"/>
              <a:t>elete</a:t>
            </a:r>
            <a:r>
              <a:rPr lang="en-DE" dirty="0"/>
              <a:t> (or disable), what you don’t</a:t>
            </a:r>
            <a:r>
              <a:rPr lang="en-US" dirty="0"/>
              <a:t> </a:t>
            </a:r>
            <a:r>
              <a:rPr lang="en-DE" dirty="0"/>
              <a:t>need any more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8445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Summary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DE" dirty="0"/>
              <a:t>Graph Development is extremely powerful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DE" dirty="0"/>
              <a:t>Without good knowledge you can create wholes in the tenant, you do not want to have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W</a:t>
            </a:r>
            <a:r>
              <a:rPr lang="en-DE" dirty="0" err="1"/>
              <a:t>ith</a:t>
            </a:r>
            <a:r>
              <a:rPr lang="en-DE" dirty="0"/>
              <a:t> the basics above you can establish a </a:t>
            </a:r>
            <a:r>
              <a:rPr lang="en-US" dirty="0"/>
              <a:t>great</a:t>
            </a:r>
            <a:r>
              <a:rPr lang="en-DE" dirty="0"/>
              <a:t> security baseline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K</a:t>
            </a:r>
            <a:r>
              <a:rPr lang="en-DE" dirty="0" err="1"/>
              <a:t>eep</a:t>
            </a:r>
            <a:r>
              <a:rPr lang="en-DE" dirty="0"/>
              <a:t> your eyes open for improvements from Microsoft and improve continuously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2476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19A3C-0B57-DF61-BAE5-1DC477407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(short) basics to start…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DAA56-8379-8367-4900-1119634EF7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99730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7751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DA7EB-8CAD-876D-D697-439F038DA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45161-4C3B-B7F7-77F6-CF47820B2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676A6C"/>
                </a:solidFill>
                <a:effectLst/>
                <a:latin typeface="open sans" panose="020B0606030504020204" pitchFamily="34" charset="0"/>
              </a:rPr>
              <a:t>Microsoft Graph is the large new modern API to access Microsoft 365 data. Developing with Graph can be fun, but like every API it requires actions to make a script or program secure. This sessions shows common mistakes and gives </a:t>
            </a:r>
            <a:r>
              <a:rPr lang="en-US" b="0" i="0" dirty="0" err="1">
                <a:solidFill>
                  <a:srgbClr val="676A6C"/>
                </a:solidFill>
                <a:effectLst/>
                <a:latin typeface="open sans" panose="020B0606030504020204" pitchFamily="34" charset="0"/>
              </a:rPr>
              <a:t>tipps</a:t>
            </a:r>
            <a:r>
              <a:rPr lang="en-US" b="0" i="0" dirty="0">
                <a:solidFill>
                  <a:srgbClr val="676A6C"/>
                </a:solidFill>
                <a:effectLst/>
                <a:latin typeface="open sans" panose="020B0606030504020204" pitchFamily="34" charset="0"/>
              </a:rPr>
              <a:t> how to secure your own Graph API PS Script. It will cover topics like permission models, CBA, CA, scoping and more.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02534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Slide </a:t>
            </a:r>
            <a:r>
              <a:rPr lang="fr-FR" err="1"/>
              <a:t>title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err="1"/>
              <a:t>Sample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for </a:t>
            </a:r>
            <a:r>
              <a:rPr lang="fr-FR" err="1"/>
              <a:t>your</a:t>
            </a:r>
            <a:r>
              <a:rPr lang="fr-FR"/>
              <a:t> PSConf.EU 2022 </a:t>
            </a:r>
            <a:r>
              <a:rPr lang="fr-FR" err="1"/>
              <a:t>presentation</a:t>
            </a:r>
            <a:endParaRPr lang="fr-FR"/>
          </a:p>
          <a:p>
            <a:pPr lvl="1">
              <a:buFont typeface="Wingdings" panose="05000000000000000000" pitchFamily="2" charset="2"/>
              <a:buChar char="§"/>
            </a:pP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usually</a:t>
            </a:r>
            <a:r>
              <a:rPr lang="fr-FR"/>
              <a:t> </a:t>
            </a:r>
            <a:r>
              <a:rPr lang="fr-FR" err="1"/>
              <a:t>prefer</a:t>
            </a:r>
            <a:r>
              <a:rPr lang="fr-FR"/>
              <a:t> demos, use slides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moderation</a:t>
            </a:r>
            <a:endParaRPr lang="fr-FR"/>
          </a:p>
          <a:p>
            <a:pPr lvl="2">
              <a:buFont typeface="Wingdings" panose="05000000000000000000" pitchFamily="2" charset="2"/>
              <a:buChar char="§"/>
            </a:pPr>
            <a:r>
              <a:rPr lang="en-GB"/>
              <a:t>Think about those at the back of the room, some text might be too small.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/>
              <a:t>Think about accessibility, try to improve the contrast, colours and size of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Use this template if you want, it’s preferred but not mandatory.</a:t>
            </a:r>
          </a:p>
          <a:p>
            <a:r>
              <a:rPr lang="en-GB"/>
              <a:t>Please make sure our sponsors are mentioned on your first slide after the title.</a:t>
            </a:r>
          </a:p>
          <a:p>
            <a:r>
              <a:rPr lang="en-GB"/>
              <a:t>Do not amend the ratio or the colours of the sponsors’ logo and background.</a:t>
            </a:r>
          </a:p>
          <a:p>
            <a:r>
              <a:rPr lang="en-GB"/>
              <a:t>Update your twitter handle through the master page (see next slides).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Instruction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2C65-167D-1927-2A32-0E6E760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The session is 30 min.</a:t>
            </a:r>
          </a:p>
          <a:p>
            <a:r>
              <a:rPr lang="en-GB"/>
              <a:t>Then 15min Q&amp;A.</a:t>
            </a:r>
          </a:p>
          <a:p>
            <a:r>
              <a:rPr lang="en-GB"/>
              <a:t>At the end of your 45 min, please leave the room to the next speaker.</a:t>
            </a:r>
          </a:p>
          <a:p>
            <a:r>
              <a:rPr lang="en-GB"/>
              <a:t>You’re welcome to continue the discussion in the Foyer area.</a:t>
            </a:r>
          </a:p>
        </p:txBody>
      </p:sp>
    </p:spTree>
    <p:extLst>
      <p:ext uri="{BB962C8B-B14F-4D97-AF65-F5344CB8AC3E}">
        <p14:creationId xmlns:p14="http://schemas.microsoft.com/office/powerpoint/2010/main" val="296100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5F8504-5E64-81CC-A46D-F76242C87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/>
              <a:t>Update the twitter </a:t>
            </a:r>
            <a:r>
              <a:rPr lang="fr-FR" sz="3600" err="1"/>
              <a:t>handle</a:t>
            </a:r>
            <a:r>
              <a:rPr lang="fr-FR" sz="3600"/>
              <a:t> on the master slide</a:t>
            </a:r>
            <a:endParaRPr lang="en-GB" sz="36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30485E-47C1-6161-8B16-E1696FB20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/>
              <a:t>To open the slide master: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To close the Master view: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fr-FR"/>
              <a:t>If </a:t>
            </a: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need</a:t>
            </a:r>
            <a:r>
              <a:rPr lang="fr-FR"/>
              <a:t> </a:t>
            </a:r>
            <a:r>
              <a:rPr lang="fr-FR" err="1"/>
              <a:t>any</a:t>
            </a:r>
            <a:r>
              <a:rPr lang="fr-FR"/>
              <a:t> help, do not </a:t>
            </a:r>
            <a:r>
              <a:rPr lang="fr-FR" err="1"/>
              <a:t>hesitate</a:t>
            </a:r>
            <a:r>
              <a:rPr lang="fr-FR"/>
              <a:t> to email us at </a:t>
            </a:r>
            <a:r>
              <a:rPr lang="fr-FR">
                <a:hlinkClick r:id="rId2"/>
              </a:rPr>
              <a:t>psconfeu@synedgy.com</a:t>
            </a:r>
            <a:r>
              <a:rPr lang="fr-FR"/>
              <a:t> </a:t>
            </a:r>
            <a:endParaRPr lang="en-GB"/>
          </a:p>
          <a:p>
            <a:pPr marL="0" indent="0">
              <a:buNone/>
            </a:pP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88325-FDF3-34EC-672B-1ACC66954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80" y="2209121"/>
            <a:ext cx="9867808" cy="1590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1D1015-DF85-9779-1F95-B294BC9EA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480" y="4299923"/>
            <a:ext cx="9820034" cy="14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80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6390F-3686-324F-C71B-95B9D016A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MS Graph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2FBAC-DA36-7EB0-7573-1D2314043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MS Graph is THE new comprehensive interface</a:t>
            </a:r>
          </a:p>
          <a:p>
            <a:pPr lvl="1"/>
            <a:r>
              <a:rPr lang="en-US" dirty="0"/>
              <a:t>For scripting</a:t>
            </a:r>
          </a:p>
          <a:p>
            <a:pPr lvl="1"/>
            <a:r>
              <a:rPr lang="en-US" dirty="0"/>
              <a:t>For “hardcore” development</a:t>
            </a:r>
          </a:p>
          <a:p>
            <a:r>
              <a:rPr lang="en-US" dirty="0"/>
              <a:t>Graph is REST based</a:t>
            </a:r>
          </a:p>
          <a:p>
            <a:pPr lvl="1"/>
            <a:r>
              <a:rPr lang="en-US" dirty="0"/>
              <a:t>API Calls are an URL / https request</a:t>
            </a:r>
          </a:p>
          <a:p>
            <a:pPr lvl="1"/>
            <a:r>
              <a:rPr lang="en-US" dirty="0"/>
              <a:t>GET | POST | PATCH | PUT | DELETE + body (with content)</a:t>
            </a:r>
          </a:p>
          <a:p>
            <a:pPr lvl="1"/>
            <a:r>
              <a:rPr lang="de-DE" dirty="0">
                <a:hlinkClick r:id="rId2"/>
              </a:rPr>
              <a:t>Graph Explorer</a:t>
            </a:r>
            <a:r>
              <a:rPr lang="de-DE" dirty="0"/>
              <a:t> (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trustworthy</a:t>
            </a:r>
            <a:r>
              <a:rPr lang="de-DE" dirty="0"/>
              <a:t> link, </a:t>
            </a:r>
            <a:r>
              <a:rPr lang="de-DE" dirty="0" err="1"/>
              <a:t>click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en-US" dirty="0"/>
              <a:t>😉)</a:t>
            </a:r>
          </a:p>
          <a:p>
            <a:pPr lvl="1"/>
            <a:r>
              <a:rPr lang="en-US" dirty="0"/>
              <a:t>You need to authenticate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2603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43EC5-83EB-B588-D68B-5112468CC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MS Graph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E7F10-65FC-50AE-A39B-55373FF24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Graph API has an RBAC permissions model</a:t>
            </a:r>
            <a:br>
              <a:rPr lang="en-US" dirty="0"/>
            </a:br>
            <a:r>
              <a:rPr lang="en-US" dirty="0"/>
              <a:t>Delegated | Application</a:t>
            </a:r>
          </a:p>
          <a:p>
            <a:pPr lvl="1"/>
            <a:r>
              <a:rPr lang="en-US" dirty="0" err="1"/>
              <a:t>Resource.Operation.Constraint</a:t>
            </a:r>
            <a:endParaRPr lang="en-US" dirty="0"/>
          </a:p>
          <a:p>
            <a:pPr lvl="1"/>
            <a:r>
              <a:rPr lang="en-US" dirty="0" err="1"/>
              <a:t>Directory.Read.All</a:t>
            </a:r>
            <a:endParaRPr lang="en-US" dirty="0"/>
          </a:p>
          <a:p>
            <a:pPr lvl="1"/>
            <a:r>
              <a:rPr lang="en-US" dirty="0" err="1"/>
              <a:t>Directory.ReadWrite.All</a:t>
            </a:r>
            <a:endParaRPr lang="en-US" dirty="0"/>
          </a:p>
          <a:p>
            <a:r>
              <a:rPr lang="en-US" dirty="0"/>
              <a:t>Apps can run as daemon or user</a:t>
            </a:r>
          </a:p>
          <a:p>
            <a:pPr lvl="1"/>
            <a:r>
              <a:rPr lang="en-US" dirty="0"/>
              <a:t>User account / service account / admin account</a:t>
            </a:r>
          </a:p>
          <a:p>
            <a:pPr lvl="1"/>
            <a:r>
              <a:rPr lang="en-US" dirty="0"/>
              <a:t>AAD App Registration (with AAD Enterprise App)</a:t>
            </a:r>
          </a:p>
        </p:txBody>
      </p:sp>
    </p:spTree>
    <p:extLst>
      <p:ext uri="{BB962C8B-B14F-4D97-AF65-F5344CB8AC3E}">
        <p14:creationId xmlns:p14="http://schemas.microsoft.com/office/powerpoint/2010/main" val="415801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893EE-AF9C-182D-4BA6-CA54238F4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Your tasks to secure a Graph App</a:t>
            </a:r>
            <a:endParaRPr lang="de-DE" dirty="0"/>
          </a:p>
        </p:txBody>
      </p:sp>
      <p:pic>
        <p:nvPicPr>
          <p:cNvPr id="5" name="Content Placeholder 4" descr="Businesswoman hand on chin">
            <a:extLst>
              <a:ext uri="{FF2B5EF4-FFF2-40B4-BE49-F238E27FC236}">
                <a16:creationId xmlns:a16="http://schemas.microsoft.com/office/drawing/2014/main" id="{59297E23-1115-C227-76B1-B9D750973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327" y="1825625"/>
            <a:ext cx="2431346" cy="4351338"/>
          </a:xfr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58C61891-9C52-1F03-96C6-40A66EDAA74F}"/>
              </a:ext>
            </a:extLst>
          </p:cNvPr>
          <p:cNvSpPr/>
          <p:nvPr/>
        </p:nvSpPr>
        <p:spPr>
          <a:xfrm>
            <a:off x="952820" y="1905640"/>
            <a:ext cx="3327187" cy="899032"/>
          </a:xfrm>
          <a:prstGeom prst="cloudCallout">
            <a:avLst>
              <a:gd name="adj1" fmla="val 86451"/>
              <a:gd name="adj2" fmla="val -181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Who must access?</a:t>
            </a:r>
          </a:p>
          <a:p>
            <a:pPr algn="ctr"/>
            <a:r>
              <a:rPr lang="en-DE" dirty="0"/>
              <a:t>Who may access?</a:t>
            </a:r>
            <a:endParaRPr lang="de-DE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A8595370-AEFB-1CFE-49EE-3CE2DADFD1BE}"/>
              </a:ext>
            </a:extLst>
          </p:cNvPr>
          <p:cNvSpPr/>
          <p:nvPr/>
        </p:nvSpPr>
        <p:spPr>
          <a:xfrm>
            <a:off x="838200" y="4001293"/>
            <a:ext cx="3327187" cy="1227719"/>
          </a:xfrm>
          <a:prstGeom prst="cloudCallout">
            <a:avLst>
              <a:gd name="adj1" fmla="val 75661"/>
              <a:gd name="adj2" fmla="val -1522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Which kind of permissions does my app require?</a:t>
            </a:r>
            <a:endParaRPr lang="de-DE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8D70A4C2-3BD2-11E6-F982-196BF95805C7}"/>
              </a:ext>
            </a:extLst>
          </p:cNvPr>
          <p:cNvSpPr/>
          <p:nvPr/>
        </p:nvSpPr>
        <p:spPr>
          <a:xfrm>
            <a:off x="8262379" y="4358413"/>
            <a:ext cx="3327187" cy="1227719"/>
          </a:xfrm>
          <a:prstGeom prst="cloudCallout">
            <a:avLst>
              <a:gd name="adj1" fmla="val -90624"/>
              <a:gd name="adj2" fmla="val -1849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Which resources do I have to access?</a:t>
            </a:r>
            <a:endParaRPr lang="de-DE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C712CB2B-EF7E-4508-CFE5-2AC2BD353680}"/>
              </a:ext>
            </a:extLst>
          </p:cNvPr>
          <p:cNvSpPr/>
          <p:nvPr/>
        </p:nvSpPr>
        <p:spPr>
          <a:xfrm>
            <a:off x="8211779" y="1690731"/>
            <a:ext cx="3327187" cy="2095990"/>
          </a:xfrm>
          <a:prstGeom prst="cloudCallout">
            <a:avLst>
              <a:gd name="adj1" fmla="val -90443"/>
              <a:gd name="adj2" fmla="val -230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Background-job or user sign in required?</a:t>
            </a:r>
          </a:p>
          <a:p>
            <a:pPr algn="ctr"/>
            <a:r>
              <a:rPr lang="en-DE" dirty="0"/>
              <a:t>How can the access be maintained?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841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206CD-B18A-10F9-A8BA-6FB9C008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(real) </a:t>
            </a:r>
            <a:r>
              <a:rPr lang="en-DE" dirty="0"/>
              <a:t>Example Use Case</a:t>
            </a:r>
            <a:endParaRPr lang="de-DE" dirty="0"/>
          </a:p>
        </p:txBody>
      </p:sp>
      <p:pic>
        <p:nvPicPr>
          <p:cNvPr id="4" name="Picture 3" descr="Businessman using notepad">
            <a:extLst>
              <a:ext uri="{FF2B5EF4-FFF2-40B4-BE49-F238E27FC236}">
                <a16:creationId xmlns:a16="http://schemas.microsoft.com/office/drawing/2014/main" id="{9A06B4A6-7AEE-DCB9-132A-D2DED5E96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514" y="1506071"/>
            <a:ext cx="1528972" cy="4537422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D072954-36FD-CC7C-FBEA-520DC51C4C95}"/>
              </a:ext>
            </a:extLst>
          </p:cNvPr>
          <p:cNvSpPr/>
          <p:nvPr/>
        </p:nvSpPr>
        <p:spPr>
          <a:xfrm>
            <a:off x="768403" y="2512679"/>
            <a:ext cx="3396343" cy="768403"/>
          </a:xfrm>
          <a:prstGeom prst="wedgeRectCallout">
            <a:avLst>
              <a:gd name="adj1" fmla="val 93839"/>
              <a:gd name="adj2" fmla="val -128782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Our Service Desk needs a comprehensive list of all our users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A43DC2C9-319F-0243-BB6A-776EE2A72B0E}"/>
              </a:ext>
            </a:extLst>
          </p:cNvPr>
          <p:cNvSpPr/>
          <p:nvPr/>
        </p:nvSpPr>
        <p:spPr>
          <a:xfrm>
            <a:off x="7874854" y="2512679"/>
            <a:ext cx="3396343" cy="768403"/>
          </a:xfrm>
          <a:prstGeom prst="wedgeRectCallout">
            <a:avLst>
              <a:gd name="adj1" fmla="val -87280"/>
              <a:gd name="adj2" fmla="val -124274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Our Service Desk needs that list in SharePoint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40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893EE-AF9C-182D-4BA6-CA54238F4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Your tasks to secure a Graph App</a:t>
            </a:r>
            <a:endParaRPr lang="de-DE" dirty="0"/>
          </a:p>
        </p:txBody>
      </p:sp>
      <p:pic>
        <p:nvPicPr>
          <p:cNvPr id="5" name="Content Placeholder 4" descr="Businesswoman hand on chin">
            <a:extLst>
              <a:ext uri="{FF2B5EF4-FFF2-40B4-BE49-F238E27FC236}">
                <a16:creationId xmlns:a16="http://schemas.microsoft.com/office/drawing/2014/main" id="{59297E23-1115-C227-76B1-B9D750973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327" y="1825625"/>
            <a:ext cx="2431346" cy="4351338"/>
          </a:xfr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58C61891-9C52-1F03-96C6-40A66EDAA74F}"/>
              </a:ext>
            </a:extLst>
          </p:cNvPr>
          <p:cNvSpPr/>
          <p:nvPr/>
        </p:nvSpPr>
        <p:spPr>
          <a:xfrm>
            <a:off x="952820" y="1905640"/>
            <a:ext cx="3327187" cy="899032"/>
          </a:xfrm>
          <a:prstGeom prst="cloudCallout">
            <a:avLst>
              <a:gd name="adj1" fmla="val 86451"/>
              <a:gd name="adj2" fmla="val -181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Who must access?</a:t>
            </a:r>
          </a:p>
          <a:p>
            <a:pPr algn="ctr"/>
            <a:r>
              <a:rPr lang="en-DE" dirty="0"/>
              <a:t>Who may access?</a:t>
            </a:r>
            <a:endParaRPr lang="de-DE" dirty="0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A8595370-AEFB-1CFE-49EE-3CE2DADFD1BE}"/>
              </a:ext>
            </a:extLst>
          </p:cNvPr>
          <p:cNvSpPr/>
          <p:nvPr/>
        </p:nvSpPr>
        <p:spPr>
          <a:xfrm>
            <a:off x="838200" y="4001293"/>
            <a:ext cx="3327187" cy="1227719"/>
          </a:xfrm>
          <a:prstGeom prst="cloudCallout">
            <a:avLst>
              <a:gd name="adj1" fmla="val 75661"/>
              <a:gd name="adj2" fmla="val -1522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Which kind of permissions does my app require?</a:t>
            </a:r>
            <a:endParaRPr lang="de-DE" dirty="0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8D70A4C2-3BD2-11E6-F982-196BF95805C7}"/>
              </a:ext>
            </a:extLst>
          </p:cNvPr>
          <p:cNvSpPr/>
          <p:nvPr/>
        </p:nvSpPr>
        <p:spPr>
          <a:xfrm>
            <a:off x="8114666" y="1741296"/>
            <a:ext cx="3327187" cy="1227719"/>
          </a:xfrm>
          <a:prstGeom prst="cloudCallout">
            <a:avLst>
              <a:gd name="adj1" fmla="val -92086"/>
              <a:gd name="adj2" fmla="val -82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Which resources do I have to access?</a:t>
            </a:r>
            <a:endParaRPr lang="de-DE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C712CB2B-EF7E-4508-CFE5-2AC2BD353680}"/>
              </a:ext>
            </a:extLst>
          </p:cNvPr>
          <p:cNvSpPr/>
          <p:nvPr/>
        </p:nvSpPr>
        <p:spPr>
          <a:xfrm>
            <a:off x="8114666" y="3972917"/>
            <a:ext cx="3327187" cy="2095990"/>
          </a:xfrm>
          <a:prstGeom prst="cloudCallout">
            <a:avLst>
              <a:gd name="adj1" fmla="val -87812"/>
              <a:gd name="adj2" fmla="val -1116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Background-job or user sign in required?</a:t>
            </a:r>
          </a:p>
          <a:p>
            <a:pPr algn="ctr"/>
            <a:r>
              <a:rPr lang="en-DE" dirty="0"/>
              <a:t>How can the access be maintained?</a:t>
            </a:r>
            <a:endParaRPr lang="de-DE" dirty="0"/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86655D94-D596-9F64-F548-36995AE7E4F1}"/>
              </a:ext>
            </a:extLst>
          </p:cNvPr>
          <p:cNvSpPr/>
          <p:nvPr/>
        </p:nvSpPr>
        <p:spPr>
          <a:xfrm>
            <a:off x="952819" y="1905639"/>
            <a:ext cx="3327187" cy="899032"/>
          </a:xfrm>
          <a:prstGeom prst="cloudCallout">
            <a:avLst>
              <a:gd name="adj1" fmla="val 86451"/>
              <a:gd name="adj2" fmla="val -1811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</a:t>
            </a:r>
            <a:r>
              <a:rPr lang="en-DE" dirty="0"/>
              <a:t>y AAD group “Service Desk”, but do they?</a:t>
            </a:r>
            <a:endParaRPr lang="de-DE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CAE181C8-0639-FCE3-C169-A042B3475967}"/>
              </a:ext>
            </a:extLst>
          </p:cNvPr>
          <p:cNvSpPr/>
          <p:nvPr/>
        </p:nvSpPr>
        <p:spPr>
          <a:xfrm>
            <a:off x="838200" y="4001293"/>
            <a:ext cx="3327187" cy="1227719"/>
          </a:xfrm>
          <a:prstGeom prst="cloudCallout">
            <a:avLst>
              <a:gd name="adj1" fmla="val 75661"/>
              <a:gd name="adj2" fmla="val -15222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Read AAD users</a:t>
            </a:r>
          </a:p>
          <a:p>
            <a:pPr algn="ctr"/>
            <a:r>
              <a:rPr lang="en-DE" dirty="0"/>
              <a:t>Write something to a SPO list</a:t>
            </a:r>
            <a:endParaRPr lang="de-DE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7ED3FFF1-9F20-5773-9FA8-290BFB0927E9}"/>
              </a:ext>
            </a:extLst>
          </p:cNvPr>
          <p:cNvSpPr/>
          <p:nvPr/>
        </p:nvSpPr>
        <p:spPr>
          <a:xfrm>
            <a:off x="8114666" y="1741296"/>
            <a:ext cx="3327187" cy="1227719"/>
          </a:xfrm>
          <a:prstGeom prst="cloudCallout">
            <a:avLst>
              <a:gd name="adj1" fmla="val -92086"/>
              <a:gd name="adj2" fmla="val -822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Azure AD</a:t>
            </a:r>
          </a:p>
          <a:p>
            <a:pPr algn="ctr"/>
            <a:r>
              <a:rPr lang="en-DE" dirty="0"/>
              <a:t>SharePoint Online</a:t>
            </a:r>
            <a:endParaRPr lang="de-DE" dirty="0"/>
          </a:p>
        </p:txBody>
      </p:sp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3E855289-5CEF-F2CD-874B-830E141A9402}"/>
              </a:ext>
            </a:extLst>
          </p:cNvPr>
          <p:cNvSpPr/>
          <p:nvPr/>
        </p:nvSpPr>
        <p:spPr>
          <a:xfrm>
            <a:off x="8114666" y="3972917"/>
            <a:ext cx="3327187" cy="2095990"/>
          </a:xfrm>
          <a:prstGeom prst="cloudCallout">
            <a:avLst>
              <a:gd name="adj1" fmla="val -87812"/>
              <a:gd name="adj2" fmla="val -11166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Unattended script</a:t>
            </a:r>
            <a:endParaRPr lang="en-DE" dirty="0"/>
          </a:p>
          <a:p>
            <a:pPr algn="ctr"/>
            <a:endParaRPr lang="en-DE" dirty="0"/>
          </a:p>
          <a:p>
            <a:pPr algn="ctr"/>
            <a:r>
              <a:rPr lang="de-DE" dirty="0"/>
              <a:t>A</a:t>
            </a:r>
            <a:r>
              <a:rPr lang="en-DE" dirty="0" err="1"/>
              <a:t>ccess</a:t>
            </a:r>
            <a:r>
              <a:rPr lang="en-DE" dirty="0"/>
              <a:t> via </a:t>
            </a:r>
            <a:r>
              <a:rPr lang="en-US" dirty="0"/>
              <a:t>“password”</a:t>
            </a:r>
            <a:r>
              <a:rPr lang="en-DE" dirty="0"/>
              <a:t> or certificate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527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C0B0183CB9494EBE99A59341BD8B67" ma:contentTypeVersion="11" ma:contentTypeDescription="Create a new document." ma:contentTypeScope="" ma:versionID="49837f9ce88fde20a155db43e2702d48">
  <xsd:schema xmlns:xsd="http://www.w3.org/2001/XMLSchema" xmlns:xs="http://www.w3.org/2001/XMLSchema" xmlns:p="http://schemas.microsoft.com/office/2006/metadata/properties" xmlns:ns2="30fd6ddb-bbf4-4bcb-87f6-0d06537702d9" xmlns:ns3="46284ce2-3c49-44ea-a6e2-80a5845e2966" targetNamespace="http://schemas.microsoft.com/office/2006/metadata/properties" ma:root="true" ma:fieldsID="ac3f58adcfde78f3e6a8af6ebcd782b9" ns2:_="" ns3:_="">
    <xsd:import namespace="30fd6ddb-bbf4-4bcb-87f6-0d06537702d9"/>
    <xsd:import namespace="46284ce2-3c49-44ea-a6e2-80a5845e29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fd6ddb-bbf4-4bcb-87f6-0d06537702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382cbc74-47f4-4b39-84ec-0e46d637f6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284ce2-3c49-44ea-a6e2-80a5845e296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ce8dde2-f78d-46b7-b3e6-4db4e90ca570}" ma:internalName="TaxCatchAll" ma:showField="CatchAllData" ma:web="46284ce2-3c49-44ea-a6e2-80a5845e29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B61226-0FA0-40D6-B4A8-62E1E4E3A4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fd6ddb-bbf4-4bcb-87f6-0d06537702d9"/>
    <ds:schemaRef ds:uri="46284ce2-3c49-44ea-a6e2-80a5845e2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4983AE-D3BB-4443-912F-9BB19585BD5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1959</Words>
  <Application>Microsoft Office PowerPoint</Application>
  <PresentationFormat>Widescreen</PresentationFormat>
  <Paragraphs>247</Paragraphs>
  <Slides>47</Slides>
  <Notes>2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Calibri Light</vt:lpstr>
      <vt:lpstr>Consolas</vt:lpstr>
      <vt:lpstr>open sans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Some (short) basics to start…</vt:lpstr>
      <vt:lpstr>About the MS Graph</vt:lpstr>
      <vt:lpstr>About the MS Graph</vt:lpstr>
      <vt:lpstr>Your tasks to secure a Graph App</vt:lpstr>
      <vt:lpstr>(real) Example Use Case</vt:lpstr>
      <vt:lpstr>Your tasks to secure a Graph App</vt:lpstr>
      <vt:lpstr>Demos</vt:lpstr>
      <vt:lpstr>Create Service Principal with PS</vt:lpstr>
      <vt:lpstr>PowerPoint Presentation</vt:lpstr>
      <vt:lpstr>PowerPoint Presentation</vt:lpstr>
      <vt:lpstr>PowerPoint Presentation</vt:lpstr>
      <vt:lpstr>App created – now the permissions</vt:lpstr>
      <vt:lpstr>App created – now the permissions</vt:lpstr>
      <vt:lpstr>App created – now the permissions</vt:lpstr>
      <vt:lpstr>App created – now the permissions</vt:lpstr>
      <vt:lpstr>App created – now the permissions</vt:lpstr>
      <vt:lpstr>App created – now the permissions</vt:lpstr>
      <vt:lpstr>App permissions set – now the login</vt:lpstr>
      <vt:lpstr>App permissions set – now the login</vt:lpstr>
      <vt:lpstr>App permissions set – now the login</vt:lpstr>
      <vt:lpstr>App permissions set – now the login</vt:lpstr>
      <vt:lpstr>App permissions set – now the login</vt:lpstr>
      <vt:lpstr>App permissions set – now the login</vt:lpstr>
      <vt:lpstr>App permissions set – now the login</vt:lpstr>
      <vt:lpstr>Interim summary</vt:lpstr>
      <vt:lpstr>Interim summary</vt:lpstr>
      <vt:lpstr>Scope your Exchange Online app</vt:lpstr>
      <vt:lpstr>Scope your Exchange Online app</vt:lpstr>
      <vt:lpstr>Scope your Exchange Online app</vt:lpstr>
      <vt:lpstr>Scope your app in SharePoint</vt:lpstr>
      <vt:lpstr>Scope your app in SharePoint</vt:lpstr>
      <vt:lpstr>Scope your app in SharePoint</vt:lpstr>
      <vt:lpstr>Scope your app in SharePoint</vt:lpstr>
      <vt:lpstr>Scope your app in SharePoint</vt:lpstr>
      <vt:lpstr>Coming to the end – some pitfalls</vt:lpstr>
      <vt:lpstr>Summary</vt:lpstr>
      <vt:lpstr>PowerPoint Presentation</vt:lpstr>
      <vt:lpstr>PowerPoint Presentation</vt:lpstr>
      <vt:lpstr>Slide title</vt:lpstr>
      <vt:lpstr>Instructions</vt:lpstr>
      <vt:lpstr>Instruction (Continued)</vt:lpstr>
      <vt:lpstr>Update the twitter handle on the master slide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Andreas Hähnel</cp:lastModifiedBy>
  <cp:revision>2</cp:revision>
  <dcterms:created xsi:type="dcterms:W3CDTF">2022-05-02T14:38:43Z</dcterms:created>
  <dcterms:modified xsi:type="dcterms:W3CDTF">2022-06-21T11:12:16Z</dcterms:modified>
</cp:coreProperties>
</file>